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6" r:id="rId9"/>
    <p:sldId id="268" r:id="rId10"/>
    <p:sldId id="267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39" autoAdjust="0"/>
  </p:normalViewPr>
  <p:slideViewPr>
    <p:cSldViewPr snapToGrid="0" snapToObjects="1">
      <p:cViewPr varScale="1">
        <p:scale>
          <a:sx n="108" d="100"/>
          <a:sy n="108" d="100"/>
        </p:scale>
        <p:origin x="332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64.67066" units="1/cm"/>
          <inkml:channelProperty channel="T" name="resolution" value="1" units="1/dev"/>
        </inkml:channelProperties>
      </inkml:inkSource>
      <inkml:timestamp xml:id="ts0" timeString="2018-05-07T23:32:15.22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7839 15395 0</inkml:trace>
  <inkml:trace contextRef="#ctx0" brushRef="#br0" timeOffset="912">7042 11829 0,'0'44'63,"0"1"-53,0-1-4,0-22 8,22 22 3,0 23 0,0-45-16,0-22 15,0 22 1,1 0-1,-1-22 1,-22 22 0,22 1 0,-22-1-1,44 22 1,-22 67-1,23-23 1,-23-21 0,0-1 0,-22 1 0,22-45-2,-22 0 2,22-22 48,0-44-50,0-23 5,1-66-3,65-66-16,-21 22 15,-67 88 1,44 23-1,-44 44 1,0 44 33,0 155-49,0 67 15,0-111 1,0-111-1,44-89 54,0-21-62,1-1 0,-1-22 0,-22 45 0,22-1 7,-21 23 2,-23 66 17,0 0-18,0 23 0,0 21 0,0-44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320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800"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00775"/>
            <a:ext cx="2895600" cy="476250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800"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24112"/>
      </p:ext>
    </p:extLst>
  </p:cSld>
  <p:clrMapOvr>
    <a:masterClrMapping/>
  </p:clrMapOvr>
  <p:transition spd="med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73025"/>
            <a:ext cx="2141537" cy="587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313" y="73025"/>
            <a:ext cx="6273800" cy="587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69189"/>
      </p:ext>
    </p:extLst>
  </p:cSld>
  <p:clrMapOvr>
    <a:masterClrMapping/>
  </p:clrMapOvr>
  <p:transition spd="med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73025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17800" y="6200775"/>
            <a:ext cx="37084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5933"/>
      </p:ext>
    </p:extLst>
  </p:cSld>
  <p:clrMapOvr>
    <a:masterClrMapping/>
  </p:clrMapOvr>
  <p:transition spd="med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73025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17800" y="6200775"/>
            <a:ext cx="37084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0198"/>
      </p:ext>
    </p:extLst>
  </p:cSld>
  <p:clrMapOvr>
    <a:masterClrMapping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3312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27305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69855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6429"/>
      </p:ext>
    </p:extLst>
  </p:cSld>
  <p:clrMapOvr>
    <a:masterClrMapping/>
  </p:clrMapOvr>
  <p:transition spd="med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3123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065"/>
      </p:ext>
    </p:extLst>
  </p:cSld>
  <p:clrMapOvr>
    <a:masterClrMapping/>
  </p:clrMapOvr>
  <p:transition spd="med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4783"/>
      </p:ext>
    </p:extLst>
  </p:cSld>
  <p:clrMapOvr>
    <a:masterClrMapping/>
  </p:clrMapOvr>
  <p:transition spd="med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71184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200775"/>
            <a:ext cx="9144000" cy="6572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spcAft>
                <a:spcPct val="75000"/>
              </a:spcAft>
            </a:pP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914400"/>
            <a:ext cx="843121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73025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007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accent6"/>
                </a:solidFill>
              </a:defRPr>
            </a:lvl1pPr>
          </a:lstStyle>
          <a:p>
            <a:fld id="{638D90FF-A81E-754F-A570-0F4520BDAFF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7800" y="6200775"/>
            <a:ext cx="370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007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accent6"/>
                </a:solidFill>
              </a:defRPr>
            </a:lvl1pPr>
          </a:lstStyle>
          <a:p>
            <a:fld id="{FC3A1084-0343-F24B-BD20-F2B08B39FD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>
    <p:wipe dir="d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accent6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accent6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accent6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accent6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youtube.com/watch?v=unVZ6j_c98g&amp;t=9s" TargetMode="External"/><Relationship Id="rId5" Type="http://schemas.openxmlformats.org/officeDocument/2006/relationships/hyperlink" Target="https://youtu.be/5suAdDACHiA" TargetMode="External"/><Relationship Id="rId4" Type="http://schemas.openxmlformats.org/officeDocument/2006/relationships/hyperlink" Target="https://youtu.be/QE9WRfPTeT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Accelerometer through NRF24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Trace Stewart, Guillermo Galvez</a:t>
            </a:r>
          </a:p>
          <a:p>
            <a:r>
              <a:rPr lang="en-US" dirty="0"/>
              <a:t>Email:stewat3@unlv.nevada.edu</a:t>
            </a:r>
          </a:p>
          <a:p>
            <a:r>
              <a:rPr lang="en-US" dirty="0"/>
              <a:t>Email:galveg1@unlv.nevada.edu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E7F879-D1C2-469B-87CB-86A639E7D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3071"/>
      </p:ext>
    </p:extLst>
  </p:cSld>
  <p:clrMapOvr>
    <a:masterClrMapping/>
  </p:clrMapOvr>
  <p:transition spd="med" advTm="1027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Networking/Visualization</a:t>
            </a:r>
          </a:p>
          <a:p>
            <a:pPr marL="457200" indent="-457200">
              <a:buAutoNum type="arabicPeriod"/>
            </a:pPr>
            <a:r>
              <a:rPr lang="en-US" dirty="0"/>
              <a:t>To the right you can see bar graphs</a:t>
            </a:r>
          </a:p>
          <a:p>
            <a:pPr marL="0" indent="0"/>
            <a:r>
              <a:rPr lang="en-US" dirty="0"/>
              <a:t>       of the accelerometer data.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				2. To the right you can see the graphs</a:t>
            </a:r>
          </a:p>
          <a:p>
            <a:pPr marL="0" indent="0"/>
            <a:r>
              <a:rPr lang="en-US" dirty="0"/>
              <a:t>				     of the accelerometer data from</a:t>
            </a:r>
          </a:p>
          <a:p>
            <a:pPr marL="0" indent="0"/>
            <a:r>
              <a:rPr lang="en-US" dirty="0"/>
              <a:t>				     different positions and movement.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D9FA8-43B7-416F-AB75-DC96DF68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26"/>
          <a:stretch/>
        </p:blipFill>
        <p:spPr>
          <a:xfrm>
            <a:off x="5004648" y="159798"/>
            <a:ext cx="1733504" cy="2150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EBC41-7BC7-432F-8888-0486BBD55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838"/>
          <a:stretch/>
        </p:blipFill>
        <p:spPr>
          <a:xfrm>
            <a:off x="6938730" y="159799"/>
            <a:ext cx="1723909" cy="2150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BFC5B-BF32-4317-B5A5-3F3385502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" t="518" r="-144" b="29579"/>
          <a:stretch/>
        </p:blipFill>
        <p:spPr>
          <a:xfrm>
            <a:off x="6935146" y="2401147"/>
            <a:ext cx="1727493" cy="214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05B27-EA0A-4436-A338-4B09EFF570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65" b="38123"/>
          <a:stretch/>
        </p:blipFill>
        <p:spPr>
          <a:xfrm>
            <a:off x="76023" y="2401147"/>
            <a:ext cx="1706475" cy="1844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B1EA7-B24E-45AA-8D50-ABE1A07E17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547"/>
          <a:stretch/>
        </p:blipFill>
        <p:spPr>
          <a:xfrm>
            <a:off x="1926379" y="2396839"/>
            <a:ext cx="1716613" cy="1844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D3299-20F0-4819-B983-4886AD1CD5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9676"/>
          <a:stretch/>
        </p:blipFill>
        <p:spPr>
          <a:xfrm>
            <a:off x="3814598" y="2401148"/>
            <a:ext cx="1720296" cy="184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08CBB-E4B6-4BA1-B605-994038F6F9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9288"/>
          <a:stretch/>
        </p:blipFill>
        <p:spPr>
          <a:xfrm>
            <a:off x="76023" y="4333536"/>
            <a:ext cx="1706475" cy="1841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DAB33-2A05-460A-9C5B-845F79122E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676"/>
          <a:stretch/>
        </p:blipFill>
        <p:spPr>
          <a:xfrm>
            <a:off x="1910570" y="4326898"/>
            <a:ext cx="1717460" cy="184183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5A01B1F-F78C-47B4-BF8B-1329AF6A0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0678"/>
      </p:ext>
    </p:extLst>
  </p:cSld>
  <p:clrMapOvr>
    <a:masterClrMapping/>
  </p:clrMapOvr>
  <p:transition spd="med" advTm="8030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" x="3825875" y="1171575"/>
          <p14:tracePt t="380" x="3833813" y="1171575"/>
          <p14:tracePt t="396" x="3843338" y="1163638"/>
          <p14:tracePt t="404" x="3851275" y="1163638"/>
          <p14:tracePt t="422" x="3859213" y="1163638"/>
          <p14:tracePt t="438" x="3875088" y="1155700"/>
          <p14:tracePt t="460" x="3883025" y="1147763"/>
          <p14:tracePt t="679" x="3883025" y="1139825"/>
          <p14:tracePt t="694" x="3890963" y="1139825"/>
          <p14:tracePt t="702" x="3890963" y="1131888"/>
          <p14:tracePt t="710" x="3890963" y="1123950"/>
          <p14:tracePt t="726" x="3890963" y="1116013"/>
          <p14:tracePt t="741" x="3890963" y="1108075"/>
          <p14:tracePt t="750" x="3898900" y="1100138"/>
          <p14:tracePt t="757" x="3898900" y="1092200"/>
          <p14:tracePt t="766" x="3898900" y="1084263"/>
          <p14:tracePt t="784" x="3898900" y="1068388"/>
          <p14:tracePt t="790" x="3906838" y="1060450"/>
          <p14:tracePt t="800" x="3906838" y="1044575"/>
          <p14:tracePt t="808" x="3906838" y="1036638"/>
          <p14:tracePt t="814" x="3906838" y="1020763"/>
          <p14:tracePt t="824" x="3906838" y="1012825"/>
          <p14:tracePt t="832" x="3906838" y="1004888"/>
          <p14:tracePt t="840" x="3906838" y="989013"/>
          <p14:tracePt t="848" x="3906838" y="973138"/>
          <p14:tracePt t="856" x="3906838" y="957263"/>
          <p14:tracePt t="864" x="3906838" y="949325"/>
          <p14:tracePt t="872" x="3906838" y="941388"/>
          <p14:tracePt t="880" x="3906838" y="925513"/>
          <p14:tracePt t="897" x="3906838" y="909638"/>
          <p14:tracePt t="900" x="3906838" y="901700"/>
          <p14:tracePt t="904" x="3906838" y="893763"/>
          <p14:tracePt t="913" x="3906838" y="877888"/>
          <p14:tracePt t="920" x="3906838" y="869950"/>
          <p14:tracePt t="929" x="3898900" y="862013"/>
          <p14:tracePt t="944" x="3898900" y="852488"/>
          <p14:tracePt t="952" x="3898900" y="844550"/>
          <p14:tracePt t="968" x="3898900" y="836613"/>
          <p14:tracePt t="976" x="3898900" y="828675"/>
          <p14:tracePt t="992" x="3898900" y="820738"/>
          <p14:tracePt t="1000" x="3890963" y="820738"/>
          <p14:tracePt t="1016" x="3890963" y="812800"/>
          <p14:tracePt t="1040" x="3890963" y="804863"/>
          <p14:tracePt t="1048" x="3890963" y="796925"/>
          <p14:tracePt t="1056" x="3883025" y="796925"/>
          <p14:tracePt t="1074" x="3883025" y="788988"/>
          <p14:tracePt t="1081" x="3875088" y="788988"/>
          <p14:tracePt t="1098" x="3867150" y="781050"/>
          <p14:tracePt t="1114" x="3851275" y="773113"/>
          <p14:tracePt t="1122" x="3843338" y="765175"/>
          <p14:tracePt t="1130" x="3833813" y="757238"/>
          <p14:tracePt t="1138" x="3810000" y="749300"/>
          <p14:tracePt t="1147" x="3786188" y="741363"/>
          <p14:tracePt t="1154" x="3770313" y="741363"/>
          <p14:tracePt t="1163" x="3746500" y="733425"/>
          <p14:tracePt t="1170" x="3722688" y="725488"/>
          <p14:tracePt t="1179" x="3698875" y="717550"/>
          <p14:tracePt t="1186" x="3675063" y="717550"/>
          <p14:tracePt t="1193" x="3643313" y="709613"/>
          <p14:tracePt t="1202" x="3619500" y="709613"/>
          <p14:tracePt t="1210" x="3595688" y="701675"/>
          <p14:tracePt t="1218" x="3571875" y="701675"/>
          <p14:tracePt t="1225" x="3548063" y="693738"/>
          <p14:tracePt t="1233" x="3516313" y="685800"/>
          <p14:tracePt t="1241" x="3500438" y="685800"/>
          <p14:tracePt t="1249" x="3484563" y="685800"/>
          <p14:tracePt t="1257" x="3459163" y="685800"/>
          <p14:tracePt t="1265" x="3451225" y="685800"/>
          <p14:tracePt t="1273" x="3427413" y="685800"/>
          <p14:tracePt t="1283" x="3411538" y="685800"/>
          <p14:tracePt t="1289" x="3395663" y="685800"/>
          <p14:tracePt t="1297" x="3371850" y="685800"/>
          <p14:tracePt t="1307" x="3348038" y="701675"/>
          <p14:tracePt t="1317" x="3324225" y="701675"/>
          <p14:tracePt t="1325" x="3300413" y="717550"/>
          <p14:tracePt t="1335" x="3284538" y="725488"/>
          <p14:tracePt t="1343" x="3260725" y="733425"/>
          <p14:tracePt t="1351" x="3252788" y="741363"/>
          <p14:tracePt t="1359" x="3244850" y="749300"/>
          <p14:tracePt t="1367" x="3221038" y="757238"/>
          <p14:tracePt t="1376" x="3213100" y="773113"/>
          <p14:tracePt t="1383" x="3197225" y="781050"/>
          <p14:tracePt t="1391" x="3181350" y="796925"/>
          <p14:tracePt t="1399" x="3173413" y="804863"/>
          <p14:tracePt t="1409" x="3157538" y="812800"/>
          <p14:tracePt t="1415" x="3149600" y="836613"/>
          <p14:tracePt t="1423" x="3133725" y="862013"/>
          <p14:tracePt t="1431" x="3125788" y="869950"/>
          <p14:tracePt t="1439" x="3109913" y="885825"/>
          <p14:tracePt t="1447" x="3109913" y="901700"/>
          <p14:tracePt t="1455" x="3092450" y="909638"/>
          <p14:tracePt t="1464" x="3092450" y="925513"/>
          <p14:tracePt t="1472" x="3084513" y="941388"/>
          <p14:tracePt t="1479" x="3076575" y="957263"/>
          <p14:tracePt t="1487" x="3068638" y="965200"/>
          <p14:tracePt t="1496" x="3060700" y="989013"/>
          <p14:tracePt t="1503" x="3052763" y="996950"/>
          <p14:tracePt t="1512" x="3052763" y="1012825"/>
          <p14:tracePt t="1519" x="3052763" y="1028700"/>
          <p14:tracePt t="1529" x="3052763" y="1044575"/>
          <p14:tracePt t="1535" x="3044825" y="1060450"/>
          <p14:tracePt t="1543" x="3044825" y="1068388"/>
          <p14:tracePt t="1551" x="3044825" y="1076325"/>
          <p14:tracePt t="1562" x="3044825" y="1092200"/>
          <p14:tracePt t="1567" x="3044825" y="1100138"/>
          <p14:tracePt t="1575" x="3044825" y="1108075"/>
          <p14:tracePt t="1583" x="3044825" y="1123950"/>
          <p14:tracePt t="1591" x="3044825" y="1131888"/>
          <p14:tracePt t="1607" x="3044825" y="1147763"/>
          <p14:tracePt t="1624" x="3044825" y="1155700"/>
          <p14:tracePt t="1632" x="3044825" y="1171575"/>
          <p14:tracePt t="1642" x="3044825" y="1179513"/>
          <p14:tracePt t="1648" x="3044825" y="1187450"/>
          <p14:tracePt t="1658" x="3052763" y="1212850"/>
          <p14:tracePt t="1666" x="3060700" y="1228725"/>
          <p14:tracePt t="1674" x="3068638" y="1244600"/>
          <p14:tracePt t="1682" x="3084513" y="1268413"/>
          <p14:tracePt t="1690" x="3092450" y="1292225"/>
          <p14:tracePt t="1700" x="3117850" y="1316038"/>
          <p14:tracePt t="1706" x="3133725" y="1339850"/>
          <p14:tracePt t="1729" x="3165475" y="1371600"/>
          <p14:tracePt t="1734" x="3189288" y="1395413"/>
          <p14:tracePt t="1742" x="3268663" y="1490663"/>
          <p14:tracePt t="1750" x="3308350" y="1530350"/>
          <p14:tracePt t="1758" x="3348038" y="1571625"/>
          <p14:tracePt t="1766" x="3387725" y="1611313"/>
          <p14:tracePt t="1774" x="3427413" y="1651000"/>
          <p14:tracePt t="1782" x="3451225" y="1666875"/>
          <p14:tracePt t="1790" x="3492500" y="1706563"/>
          <p14:tracePt t="1798" x="3524250" y="1730375"/>
          <p14:tracePt t="1806" x="3548063" y="1754188"/>
          <p14:tracePt t="1814" x="3579813" y="1770063"/>
          <p14:tracePt t="1822" x="3603625" y="1793875"/>
          <p14:tracePt t="1830" x="3635375" y="1809750"/>
          <p14:tracePt t="1838" x="3659188" y="1833563"/>
          <p14:tracePt t="1846" x="3698875" y="1849438"/>
          <p14:tracePt t="1854" x="3714750" y="1857375"/>
          <p14:tracePt t="1862" x="3738563" y="1873250"/>
          <p14:tracePt t="1870" x="3754438" y="1881188"/>
          <p14:tracePt t="1878" x="3778250" y="1898650"/>
          <p14:tracePt t="1886" x="3794125" y="1906588"/>
          <p14:tracePt t="1897" x="3802063" y="1906588"/>
          <p14:tracePt t="1902" x="3817938" y="1914525"/>
          <p14:tracePt t="1912" x="3833813" y="1922463"/>
          <p14:tracePt t="1922" x="3851275" y="1922463"/>
          <p14:tracePt t="1928" x="3859213" y="1930400"/>
          <p14:tracePt t="1936" x="3883025" y="1938338"/>
          <p14:tracePt t="1944" x="3898900" y="1946275"/>
          <p14:tracePt t="1952" x="3914775" y="1946275"/>
          <p14:tracePt t="1960" x="3930650" y="1954213"/>
          <p14:tracePt t="1968" x="3946525" y="1962150"/>
          <p14:tracePt t="1976" x="3970338" y="1970088"/>
          <p14:tracePt t="1984" x="3994150" y="1970088"/>
          <p14:tracePt t="1992" x="4025900" y="1978025"/>
          <p14:tracePt t="2000" x="4049713" y="1985963"/>
          <p14:tracePt t="2008" x="4065588" y="1993900"/>
          <p14:tracePt t="2016" x="4073525" y="1993900"/>
          <p14:tracePt t="2024" x="4089400" y="1993900"/>
          <p14:tracePt t="2034" x="4105275" y="2001838"/>
          <p14:tracePt t="2040" x="4121150" y="2009775"/>
          <p14:tracePt t="2048" x="4137025" y="2009775"/>
          <p14:tracePt t="2056" x="4144963" y="2009775"/>
          <p14:tracePt t="2064" x="4152900" y="2009775"/>
          <p14:tracePt t="2081" x="4168775" y="2009775"/>
          <p14:tracePt t="2379" x="4168775" y="2017713"/>
          <p14:tracePt t="2386" x="4176713" y="2017713"/>
          <p14:tracePt t="2393" x="4176713" y="2025650"/>
          <p14:tracePt t="2409" x="4184650" y="2025650"/>
          <p14:tracePt t="2441" x="4184650" y="2033588"/>
          <p14:tracePt t="2449" x="4192588" y="2033588"/>
          <p14:tracePt t="2466" x="4200525" y="2033588"/>
          <p14:tracePt t="2500" x="4210050" y="2041525"/>
          <p14:tracePt t="2523" x="4217988" y="2041525"/>
          <p14:tracePt t="2531" x="4217988" y="2049463"/>
          <p14:tracePt t="2555" x="4225925" y="2049463"/>
          <p14:tracePt t="2579" x="4233863" y="2049463"/>
          <p14:tracePt t="2596" x="4233863" y="2057400"/>
          <p14:tracePt t="2611" x="4241800" y="2057400"/>
          <p14:tracePt t="2619" x="4241800" y="2065338"/>
          <p14:tracePt t="2643" x="4249738" y="2065338"/>
          <p14:tracePt t="2668" x="4249738" y="2073275"/>
          <p14:tracePt t="2675" x="4257675" y="2073275"/>
          <p14:tracePt t="2699" x="4265613" y="2073275"/>
          <p14:tracePt t="2740" x="4265613" y="2081213"/>
          <p14:tracePt t="2763" x="4273550" y="2081213"/>
          <p14:tracePt t="2779" x="4281488" y="2081213"/>
          <p14:tracePt t="2790" x="4281488" y="2089150"/>
          <p14:tracePt t="2804" x="4289425" y="2089150"/>
          <p14:tracePt t="2814" x="4289425" y="2097088"/>
          <p14:tracePt t="2821" x="4297363" y="2097088"/>
          <p14:tracePt t="2878" x="4305300" y="2097088"/>
          <p14:tracePt t="3120" x="4305300" y="2089150"/>
          <p14:tracePt t="3128" x="4313238" y="2081213"/>
          <p14:tracePt t="3144" x="4313238" y="2065338"/>
          <p14:tracePt t="3152" x="4321175" y="2057400"/>
          <p14:tracePt t="3160" x="4321175" y="2049463"/>
          <p14:tracePt t="3168" x="4329113" y="2033588"/>
          <p14:tracePt t="3176" x="4337050" y="2017713"/>
          <p14:tracePt t="3184" x="4337050" y="2009775"/>
          <p14:tracePt t="3192" x="4337050" y="1993900"/>
          <p14:tracePt t="3200" x="4344988" y="1978025"/>
          <p14:tracePt t="3208" x="4352925" y="1962150"/>
          <p14:tracePt t="3216" x="4352925" y="1946275"/>
          <p14:tracePt t="3224" x="4352925" y="1930400"/>
          <p14:tracePt t="3232" x="4360863" y="1914525"/>
          <p14:tracePt t="3240" x="4360863" y="1898650"/>
          <p14:tracePt t="3248" x="4368800" y="1873250"/>
          <p14:tracePt t="3256" x="4376738" y="1849438"/>
          <p14:tracePt t="3264" x="4376738" y="1833563"/>
          <p14:tracePt t="3272" x="4384675" y="1809750"/>
          <p14:tracePt t="3280" x="4392613" y="1778000"/>
          <p14:tracePt t="3288" x="4400550" y="1738313"/>
          <p14:tracePt t="3296" x="4416425" y="1698625"/>
          <p14:tracePt t="3304" x="4416425" y="1658938"/>
          <p14:tracePt t="3313" x="4432300" y="1627188"/>
          <p14:tracePt t="3322" x="4432300" y="1595438"/>
          <p14:tracePt t="3328" x="4440238" y="1547813"/>
          <p14:tracePt t="3338" x="4448175" y="1514475"/>
          <p14:tracePt t="3347" x="4456113" y="1466850"/>
          <p14:tracePt t="3354" x="4456113" y="1427163"/>
          <p14:tracePt t="3363" x="4464050" y="1379538"/>
          <p14:tracePt t="3370" x="4464050" y="1339850"/>
          <p14:tracePt t="3378" x="4471988" y="1300163"/>
          <p14:tracePt t="3386" x="4471988" y="1260475"/>
          <p14:tracePt t="3394" x="4471988" y="1204913"/>
          <p14:tracePt t="3402" x="4464050" y="1155700"/>
          <p14:tracePt t="3410" x="4456113" y="1100138"/>
          <p14:tracePt t="3418" x="4440238" y="1044575"/>
          <p14:tracePt t="3426" x="4432300" y="1004888"/>
          <p14:tracePt t="3434" x="4416425" y="949325"/>
          <p14:tracePt t="3442" x="4408488" y="893763"/>
          <p14:tracePt t="3450" x="4392613" y="844550"/>
          <p14:tracePt t="3458" x="4384675" y="804863"/>
          <p14:tracePt t="3466" x="4376738" y="765175"/>
          <p14:tracePt t="3474" x="4368800" y="733425"/>
          <p14:tracePt t="3482" x="4360863" y="693738"/>
          <p14:tracePt t="3490" x="4344988" y="669925"/>
          <p14:tracePt t="3498" x="4329113" y="646113"/>
          <p14:tracePt t="3506" x="4329113" y="622300"/>
          <p14:tracePt t="3514" x="4305300" y="598488"/>
          <p14:tracePt t="3522" x="4305300" y="582613"/>
          <p14:tracePt t="3530" x="4289425" y="566738"/>
          <p14:tracePt t="3538" x="4281488" y="550863"/>
          <p14:tracePt t="3547" x="4281488" y="534988"/>
          <p14:tracePt t="3554" x="4265613" y="534988"/>
          <p14:tracePt t="3563" x="4265613" y="519113"/>
          <p14:tracePt t="3578" x="4257675" y="519113"/>
          <p14:tracePt t="3586" x="4257675" y="509588"/>
          <p14:tracePt t="3741" x="4249738" y="509588"/>
          <p14:tracePt t="3820" x="4241800" y="509588"/>
          <p14:tracePt t="3852" x="4233863" y="509588"/>
          <p14:tracePt t="3870" x="4233863" y="519113"/>
          <p14:tracePt t="3876" x="4225925" y="519113"/>
          <p14:tracePt t="3892" x="4217988" y="519113"/>
          <p14:tracePt t="3902" x="4210050" y="519113"/>
          <p14:tracePt t="3910" x="4200525" y="519113"/>
          <p14:tracePt t="3934" x="4192588" y="519113"/>
          <p14:tracePt t="3942" x="4184650" y="527050"/>
          <p14:tracePt t="3950" x="4176713" y="527050"/>
          <p14:tracePt t="3958" x="4168775" y="534988"/>
          <p14:tracePt t="3966" x="4160838" y="534988"/>
          <p14:tracePt t="3974" x="4152900" y="534988"/>
          <p14:tracePt t="3982" x="4137025" y="534988"/>
          <p14:tracePt t="3990" x="4129088" y="542925"/>
          <p14:tracePt t="3998" x="4113213" y="542925"/>
          <p14:tracePt t="4007" x="4105275" y="550863"/>
          <p14:tracePt t="4014" x="4097338" y="550863"/>
          <p14:tracePt t="4021" x="4081463" y="550863"/>
          <p14:tracePt t="4029" x="4081463" y="558800"/>
          <p14:tracePt t="4037" x="4073525" y="566738"/>
          <p14:tracePt t="4045" x="4065588" y="566738"/>
          <p14:tracePt t="4053" x="4057650" y="574675"/>
          <p14:tracePt t="4069" x="4049713" y="582613"/>
          <p14:tracePt t="4085" x="4033838" y="590550"/>
          <p14:tracePt t="4094" x="4033838" y="598488"/>
          <p14:tracePt t="4101" x="4025900" y="598488"/>
          <p14:tracePt t="4109" x="4025900" y="606425"/>
          <p14:tracePt t="4117" x="4017963" y="614363"/>
          <p14:tracePt t="4125" x="4017963" y="622300"/>
          <p14:tracePt t="4141" x="4010025" y="630238"/>
          <p14:tracePt t="4149" x="4002088" y="638175"/>
          <p14:tracePt t="4157" x="4002088" y="646113"/>
          <p14:tracePt t="4165" x="4002088" y="654050"/>
          <p14:tracePt t="4175" x="3994150" y="669925"/>
          <p14:tracePt t="4181" x="3986213" y="677863"/>
          <p14:tracePt t="4191" x="3986213" y="685800"/>
          <p14:tracePt t="4199" x="3978275" y="701675"/>
          <p14:tracePt t="4207" x="3978275" y="709613"/>
          <p14:tracePt t="4215" x="3970338" y="725488"/>
          <p14:tracePt t="4224" x="3970338" y="741363"/>
          <p14:tracePt t="4232" x="3970338" y="757238"/>
          <p14:tracePt t="4240" x="3970338" y="773113"/>
          <p14:tracePt t="4248" x="3970338" y="788988"/>
          <p14:tracePt t="4256" x="3970338" y="812800"/>
          <p14:tracePt t="4264" x="3970338" y="828675"/>
          <p14:tracePt t="4272" x="3970338" y="844550"/>
          <p14:tracePt t="4280" x="3970338" y="862013"/>
          <p14:tracePt t="4288" x="3970338" y="885825"/>
          <p14:tracePt t="4296" x="3970338" y="893763"/>
          <p14:tracePt t="4304" x="3970338" y="909638"/>
          <p14:tracePt t="4312" x="3970338" y="917575"/>
          <p14:tracePt t="4320" x="3970338" y="925513"/>
          <p14:tracePt t="4328" x="3970338" y="933450"/>
          <p14:tracePt t="4336" x="3970338" y="941388"/>
          <p14:tracePt t="4352" x="3970338" y="949325"/>
          <p14:tracePt t="4360" x="3970338" y="957263"/>
          <p14:tracePt t="4376" x="3978275" y="957263"/>
          <p14:tracePt t="4400" x="3978275" y="965200"/>
          <p14:tracePt t="4456" x="3986213" y="965200"/>
          <p14:tracePt t="4474" x="3994150" y="965200"/>
          <p14:tracePt t="4480" x="4002088" y="973138"/>
          <p14:tracePt t="4490" x="4017963" y="973138"/>
          <p14:tracePt t="4498" x="4025900" y="973138"/>
          <p14:tracePt t="4506" x="4049713" y="973138"/>
          <p14:tracePt t="4514" x="4073525" y="973138"/>
          <p14:tracePt t="4522" x="4105275" y="965200"/>
          <p14:tracePt t="4530" x="4137025" y="957263"/>
          <p14:tracePt t="4538" x="4176713" y="949325"/>
          <p14:tracePt t="4547" x="4217988" y="941388"/>
          <p14:tracePt t="4554" x="4257675" y="925513"/>
          <p14:tracePt t="4563" x="4297363" y="917575"/>
          <p14:tracePt t="4570" x="4352925" y="901700"/>
          <p14:tracePt t="4578" x="4408488" y="893763"/>
          <p14:tracePt t="4586" x="4456113" y="877888"/>
          <p14:tracePt t="4594" x="4511675" y="862013"/>
          <p14:tracePt t="4602" x="4559300" y="844550"/>
          <p14:tracePt t="4610" x="4624388" y="828675"/>
          <p14:tracePt t="4618" x="4672013" y="812800"/>
          <p14:tracePt t="4626" x="4727575" y="788988"/>
          <p14:tracePt t="4634" x="4775200" y="773113"/>
          <p14:tracePt t="4642" x="4830763" y="749300"/>
          <p14:tracePt t="4651" x="4878388" y="733425"/>
          <p14:tracePt t="4658" x="4918075" y="717550"/>
          <p14:tracePt t="4666" x="4967288" y="701675"/>
          <p14:tracePt t="4674" x="5006975" y="685800"/>
          <p14:tracePt t="4686" x="5054600" y="677863"/>
          <p14:tracePt t="4690" x="5086350" y="669925"/>
          <p14:tracePt t="4699" x="5110163" y="654050"/>
          <p14:tracePt t="4706" x="5133975" y="638175"/>
          <p14:tracePt t="4714" x="5173663" y="630238"/>
          <p14:tracePt t="4722" x="5205413" y="622300"/>
          <p14:tracePt t="4730" x="5245100" y="606425"/>
          <p14:tracePt t="4738" x="5276850" y="598488"/>
          <p14:tracePt t="4746" x="5318125" y="582613"/>
          <p14:tracePt t="4756" x="5349875" y="574675"/>
          <p14:tracePt t="4763" x="5397500" y="558800"/>
          <p14:tracePt t="4772" x="5429250" y="558800"/>
          <p14:tracePt t="4780" x="5461000" y="550863"/>
          <p14:tracePt t="4788" x="5500688" y="542925"/>
          <p14:tracePt t="4797" x="5524500" y="527050"/>
          <p14:tracePt t="4804" x="5556250" y="519113"/>
          <p14:tracePt t="4813" x="5595938" y="509588"/>
          <p14:tracePt t="4820" x="5619750" y="509588"/>
          <p14:tracePt t="4828" x="5643563" y="501650"/>
          <p14:tracePt t="4836" x="5676900" y="493713"/>
          <p14:tracePt t="4844" x="5708650" y="477838"/>
          <p14:tracePt t="4852" x="5732463" y="469900"/>
          <p14:tracePt t="4860" x="5756275" y="461963"/>
          <p14:tracePt t="4868" x="5780088" y="454025"/>
          <p14:tracePt t="4876" x="5795963" y="446088"/>
          <p14:tracePt t="4884" x="5827713" y="430213"/>
          <p14:tracePt t="4892" x="5843588" y="422275"/>
          <p14:tracePt t="4901" x="5851525" y="414338"/>
          <p14:tracePt t="4908" x="5859463" y="406400"/>
          <p14:tracePt t="4916" x="5867400" y="398463"/>
          <p14:tracePt t="4924" x="5875338" y="390525"/>
          <p14:tracePt t="4932" x="5883275" y="374650"/>
          <p14:tracePt t="4940" x="5891213" y="366713"/>
          <p14:tracePt t="4948" x="5891213" y="350838"/>
          <p14:tracePt t="4956" x="5899150" y="327025"/>
          <p14:tracePt t="4964" x="5899150" y="311150"/>
          <p14:tracePt t="4972" x="5899150" y="303213"/>
          <p14:tracePt t="4980" x="5899150" y="295275"/>
          <p14:tracePt t="4988" x="5899150" y="279400"/>
          <p14:tracePt t="4999" x="5899150" y="263525"/>
          <p14:tracePt t="5004" x="5899150" y="255588"/>
          <p14:tracePt t="5013" x="5899150" y="239713"/>
          <p14:tracePt t="5022" x="5891213" y="231775"/>
          <p14:tracePt t="5028" x="5883275" y="223838"/>
          <p14:tracePt t="5038" x="5875338" y="215900"/>
          <p14:tracePt t="5044" x="5859463" y="207963"/>
          <p14:tracePt t="5054" x="5851525" y="200025"/>
          <p14:tracePt t="5063" x="5835650" y="192088"/>
          <p14:tracePt t="5070" x="5827713" y="192088"/>
          <p14:tracePt t="5078" x="5819775" y="184150"/>
          <p14:tracePt t="5086" x="5803900" y="176213"/>
          <p14:tracePt t="5094" x="5795963" y="166688"/>
          <p14:tracePt t="5102" x="5780088" y="166688"/>
          <p14:tracePt t="5110" x="5772150" y="166688"/>
          <p14:tracePt t="5118" x="5748338" y="166688"/>
          <p14:tracePt t="5126" x="5732463" y="166688"/>
          <p14:tracePt t="5134" x="5708650" y="166688"/>
          <p14:tracePt t="5142" x="5676900" y="166688"/>
          <p14:tracePt t="5150" x="5651500" y="176213"/>
          <p14:tracePt t="5158" x="5619750" y="184150"/>
          <p14:tracePt t="5166" x="5580063" y="200025"/>
          <p14:tracePt t="5174" x="5548313" y="207963"/>
          <p14:tracePt t="5182" x="5500688" y="223838"/>
          <p14:tracePt t="5190" x="5453063" y="231775"/>
          <p14:tracePt t="5198" x="5397500" y="263525"/>
          <p14:tracePt t="5206" x="5365750" y="271463"/>
          <p14:tracePt t="5214" x="5318125" y="287338"/>
          <p14:tracePt t="5222" x="5276850" y="303213"/>
          <p14:tracePt t="5230" x="5237163" y="327025"/>
          <p14:tracePt t="5238" x="5197475" y="342900"/>
          <p14:tracePt t="5246" x="5173663" y="358775"/>
          <p14:tracePt t="5254" x="5133975" y="382588"/>
          <p14:tracePt t="5263" x="5118100" y="406400"/>
          <p14:tracePt t="5270" x="5094288" y="422275"/>
          <p14:tracePt t="5278" x="5086350" y="438150"/>
          <p14:tracePt t="5286" x="5070475" y="454025"/>
          <p14:tracePt t="5294" x="5062538" y="469900"/>
          <p14:tracePt t="5302" x="5054600" y="493713"/>
          <p14:tracePt t="5310" x="5046663" y="509588"/>
          <p14:tracePt t="5320" x="5030788" y="534988"/>
          <p14:tracePt t="5328" x="5014913" y="566738"/>
          <p14:tracePt t="5337" x="5014913" y="590550"/>
          <p14:tracePt t="5344" x="5006975" y="622300"/>
          <p14:tracePt t="5352" x="4991100" y="661988"/>
          <p14:tracePt t="5360" x="4991100" y="693738"/>
          <p14:tracePt t="5368" x="4983163" y="733425"/>
          <p14:tracePt t="5376" x="4975225" y="781050"/>
          <p14:tracePt t="5384" x="4967288" y="836613"/>
          <p14:tracePt t="5392" x="4959350" y="877888"/>
          <p14:tracePt t="5402" x="4959350" y="933450"/>
          <p14:tracePt t="5408" x="4951413" y="981075"/>
          <p14:tracePt t="5416" x="4951413" y="1020763"/>
          <p14:tracePt t="5424" x="4943475" y="1068388"/>
          <p14:tracePt t="5432" x="4943475" y="1100138"/>
          <p14:tracePt t="5440" x="4943475" y="1131888"/>
          <p14:tracePt t="5448" x="4943475" y="1163638"/>
          <p14:tracePt t="5456" x="4943475" y="1187450"/>
          <p14:tracePt t="5464" x="4933950" y="1220788"/>
          <p14:tracePt t="5472" x="4933950" y="1252538"/>
          <p14:tracePt t="5480" x="4933950" y="1292225"/>
          <p14:tracePt t="5488" x="4933950" y="1331913"/>
          <p14:tracePt t="5496" x="4926013" y="1387475"/>
          <p14:tracePt t="5504" x="4918075" y="1419225"/>
          <p14:tracePt t="5513" x="4918075" y="1466850"/>
          <p14:tracePt t="5520" x="4910138" y="1498600"/>
          <p14:tracePt t="5528" x="4910138" y="1530350"/>
          <p14:tracePt t="5536" x="4910138" y="1579563"/>
          <p14:tracePt t="5544" x="4910138" y="1611313"/>
          <p14:tracePt t="5552" x="4910138" y="1643063"/>
          <p14:tracePt t="5560" x="4910138" y="1674813"/>
          <p14:tracePt t="5568" x="4918075" y="1714500"/>
          <p14:tracePt t="5576" x="4918075" y="1746250"/>
          <p14:tracePt t="5586" x="4918075" y="1770063"/>
          <p14:tracePt t="5594" x="4926013" y="1793875"/>
          <p14:tracePt t="5602" x="4943475" y="1825625"/>
          <p14:tracePt t="5610" x="4959350" y="1865313"/>
          <p14:tracePt t="5618" x="4975225" y="1890713"/>
          <p14:tracePt t="5626" x="4999038" y="1930400"/>
          <p14:tracePt t="5634" x="5022850" y="1962150"/>
          <p14:tracePt t="5642" x="5046663" y="1985963"/>
          <p14:tracePt t="5650" x="5078413" y="2009775"/>
          <p14:tracePt t="5658" x="5118100" y="2033588"/>
          <p14:tracePt t="5666" x="5141913" y="2049463"/>
          <p14:tracePt t="5674" x="5157788" y="2065338"/>
          <p14:tracePt t="5682" x="5189538" y="2073275"/>
          <p14:tracePt t="5690" x="5221288" y="2081213"/>
          <p14:tracePt t="5698" x="5253038" y="2097088"/>
          <p14:tracePt t="5708" x="5292725" y="2112963"/>
          <p14:tracePt t="5714" x="5349875" y="2120900"/>
          <p14:tracePt t="5722" x="5389563" y="2128838"/>
          <p14:tracePt t="5730" x="5445125" y="2136775"/>
          <p14:tracePt t="5739" x="5500688" y="2152650"/>
          <p14:tracePt t="5746" x="5556250" y="2152650"/>
          <p14:tracePt t="5756" x="5595938" y="2160588"/>
          <p14:tracePt t="5763" x="5676900" y="2168525"/>
          <p14:tracePt t="5770" x="5732463" y="2176463"/>
          <p14:tracePt t="5780" x="5788025" y="2184400"/>
          <p14:tracePt t="5786" x="5835650" y="2192338"/>
          <p14:tracePt t="5794" x="5899150" y="2192338"/>
          <p14:tracePt t="5802" x="5954713" y="2208213"/>
          <p14:tracePt t="5810" x="6002338" y="2208213"/>
          <p14:tracePt t="5818" x="6043613" y="2208213"/>
          <p14:tracePt t="5826" x="6083300" y="2216150"/>
          <p14:tracePt t="5834" x="6115050" y="2216150"/>
          <p14:tracePt t="5842" x="6146800" y="2216150"/>
          <p14:tracePt t="5850" x="6178550" y="2216150"/>
          <p14:tracePt t="5860" x="6202363" y="2216150"/>
          <p14:tracePt t="5866" x="6226175" y="2208213"/>
          <p14:tracePt t="5876" x="6249988" y="2200275"/>
          <p14:tracePt t="5884" x="6289675" y="2192338"/>
          <p14:tracePt t="5901" x="6337300" y="2184400"/>
          <p14:tracePt t="5909" x="6353175" y="2176463"/>
          <p14:tracePt t="5916" x="6369050" y="2168525"/>
          <p14:tracePt t="5924" x="6384925" y="2168525"/>
          <p14:tracePt t="5932" x="6392863" y="2160588"/>
          <p14:tracePt t="5940" x="6402388" y="2152650"/>
          <p14:tracePt t="5948" x="6410325" y="2152650"/>
          <p14:tracePt t="5956" x="6418263" y="2144713"/>
          <p14:tracePt t="5964" x="6426200" y="2136775"/>
          <p14:tracePt t="5972" x="6434138" y="2136775"/>
          <p14:tracePt t="5980" x="6442075" y="2128838"/>
          <p14:tracePt t="5988" x="6450013" y="2120900"/>
          <p14:tracePt t="5995" x="6457950" y="2112963"/>
          <p14:tracePt t="6003" x="6481763" y="2105025"/>
          <p14:tracePt t="6012" x="6489700" y="2097088"/>
          <p14:tracePt t="6020" x="6497638" y="2089150"/>
          <p14:tracePt t="6027" x="6513513" y="2081213"/>
          <p14:tracePt t="6035" x="6521450" y="2073275"/>
          <p14:tracePt t="6043" x="6537325" y="2057400"/>
          <p14:tracePt t="6051" x="6537325" y="2049463"/>
          <p14:tracePt t="6059" x="6553200" y="2033588"/>
          <p14:tracePt t="6067" x="6553200" y="2025650"/>
          <p14:tracePt t="6075" x="6569075" y="2017713"/>
          <p14:tracePt t="6083" x="6577013" y="2001838"/>
          <p14:tracePt t="6091" x="6584950" y="1993900"/>
          <p14:tracePt t="6099" x="6592888" y="1978025"/>
          <p14:tracePt t="6107" x="6600825" y="1962150"/>
          <p14:tracePt t="6118" x="6608763" y="1954213"/>
          <p14:tracePt t="6124" x="6608763" y="1930400"/>
          <p14:tracePt t="6132" x="6616700" y="1906588"/>
          <p14:tracePt t="6142" x="6624638" y="1881188"/>
          <p14:tracePt t="6150" x="6632575" y="1849438"/>
          <p14:tracePt t="6156" x="6640513" y="1817688"/>
          <p14:tracePt t="6166" x="6648450" y="1770063"/>
          <p14:tracePt t="6174" x="6648450" y="1738313"/>
          <p14:tracePt t="6182" x="6656388" y="1690688"/>
          <p14:tracePt t="6190" x="6656388" y="1658938"/>
          <p14:tracePt t="6198" x="6664325" y="1611313"/>
          <p14:tracePt t="6206" x="6664325" y="1579563"/>
          <p14:tracePt t="6214" x="6672263" y="1538288"/>
          <p14:tracePt t="6222" x="6672263" y="1506538"/>
          <p14:tracePt t="6230" x="6672263" y="1466850"/>
          <p14:tracePt t="6238" x="6672263" y="1435100"/>
          <p14:tracePt t="6246" x="6672263" y="1395413"/>
          <p14:tracePt t="6254" x="6672263" y="1363663"/>
          <p14:tracePt t="6263" x="6672263" y="1316038"/>
          <p14:tracePt t="6270" x="6672263" y="1284288"/>
          <p14:tracePt t="6278" x="6672263" y="1252538"/>
          <p14:tracePt t="6286" x="6672263" y="1212850"/>
          <p14:tracePt t="6294" x="6672263" y="1171575"/>
          <p14:tracePt t="6302" x="6664325" y="1131888"/>
          <p14:tracePt t="6310" x="6664325" y="1092200"/>
          <p14:tracePt t="6318" x="6656388" y="1052513"/>
          <p14:tracePt t="6326" x="6640513" y="1004888"/>
          <p14:tracePt t="6334" x="6632575" y="957263"/>
          <p14:tracePt t="6342" x="6624638" y="917575"/>
          <p14:tracePt t="6350" x="6608763" y="869950"/>
          <p14:tracePt t="6358" x="6600825" y="820738"/>
          <p14:tracePt t="6366" x="6592888" y="781050"/>
          <p14:tracePt t="6374" x="6577013" y="733425"/>
          <p14:tracePt t="6382" x="6561138" y="685800"/>
          <p14:tracePt t="6390" x="6545263" y="654050"/>
          <p14:tracePt t="6399" x="6529388" y="606425"/>
          <p14:tracePt t="6406" x="6505575" y="566738"/>
          <p14:tracePt t="6414" x="6481763" y="519113"/>
          <p14:tracePt t="6424" x="6450013" y="485775"/>
          <p14:tracePt t="6430" x="6410325" y="446088"/>
          <p14:tracePt t="6438" x="6369050" y="406400"/>
          <p14:tracePt t="6448" x="6329363" y="374650"/>
          <p14:tracePt t="6454" x="6289675" y="342900"/>
          <p14:tracePt t="6464" x="6257925" y="311150"/>
          <p14:tracePt t="6472" x="6218238" y="287338"/>
          <p14:tracePt t="6480" x="6170613" y="263525"/>
          <p14:tracePt t="6488" x="6122988" y="239713"/>
          <p14:tracePt t="6497" x="6075363" y="223838"/>
          <p14:tracePt t="6504" x="6034088" y="207963"/>
          <p14:tracePt t="6513" x="5994400" y="200025"/>
          <p14:tracePt t="6520" x="5938838" y="184150"/>
          <p14:tracePt t="6528" x="5899150" y="176213"/>
          <p14:tracePt t="6536" x="5859463" y="166688"/>
          <p14:tracePt t="6544" x="5819775" y="166688"/>
          <p14:tracePt t="6552" x="5788025" y="166688"/>
          <p14:tracePt t="6560" x="5732463" y="166688"/>
          <p14:tracePt t="6568" x="5700713" y="166688"/>
          <p14:tracePt t="6576" x="5643563" y="166688"/>
          <p14:tracePt t="6584" x="5603875" y="166688"/>
          <p14:tracePt t="6592" x="5548313" y="166688"/>
          <p14:tracePt t="6600" x="5500688" y="176213"/>
          <p14:tracePt t="6608" x="5453063" y="192088"/>
          <p14:tracePt t="6616" x="5413375" y="207963"/>
          <p14:tracePt t="6624" x="5373688" y="215900"/>
          <p14:tracePt t="6632" x="5318125" y="231775"/>
          <p14:tracePt t="6640" x="5284788" y="247650"/>
          <p14:tracePt t="6649" x="5253038" y="263525"/>
          <p14:tracePt t="6656" x="5229225" y="279400"/>
          <p14:tracePt t="6664" x="5205413" y="295275"/>
          <p14:tracePt t="6672" x="5181600" y="311150"/>
          <p14:tracePt t="6680" x="5165725" y="327025"/>
          <p14:tracePt t="6688" x="5149850" y="342900"/>
          <p14:tracePt t="6697" x="5126038" y="358775"/>
          <p14:tracePt t="6704" x="5110163" y="382588"/>
          <p14:tracePt t="6713" x="5102225" y="398463"/>
          <p14:tracePt t="6720" x="5094288" y="422275"/>
          <p14:tracePt t="6732" x="5078413" y="438150"/>
          <p14:tracePt t="6736" x="5070475" y="454025"/>
          <p14:tracePt t="6747" x="5062538" y="469900"/>
          <p14:tracePt t="6754" x="5046663" y="493713"/>
          <p14:tracePt t="6760" x="5046663" y="519113"/>
          <p14:tracePt t="6770" x="5030788" y="550863"/>
          <p14:tracePt t="6778" x="5022850" y="574675"/>
          <p14:tracePt t="6786" x="5006975" y="622300"/>
          <p14:tracePt t="6794" x="4999038" y="654050"/>
          <p14:tracePt t="6802" x="4991100" y="701675"/>
          <p14:tracePt t="6810" x="4991100" y="733425"/>
          <p14:tracePt t="6818" x="4975225" y="781050"/>
          <p14:tracePt t="6826" x="4967288" y="820738"/>
          <p14:tracePt t="6834" x="4959350" y="869950"/>
          <p14:tracePt t="6842" x="4951413" y="925513"/>
          <p14:tracePt t="6850" x="4943475" y="965200"/>
          <p14:tracePt t="6858" x="4933950" y="1020763"/>
          <p14:tracePt t="6866" x="4926013" y="1068388"/>
          <p14:tracePt t="6874" x="4926013" y="1108075"/>
          <p14:tracePt t="6882" x="4918075" y="1155700"/>
          <p14:tracePt t="6900" x="4910138" y="1236663"/>
          <p14:tracePt t="6906" x="4910138" y="1268413"/>
          <p14:tracePt t="6914" x="4910138" y="1308100"/>
          <p14:tracePt t="6922" x="4910138" y="1355725"/>
          <p14:tracePt t="6930" x="4910138" y="1387475"/>
          <p14:tracePt t="6938" x="4910138" y="1427163"/>
          <p14:tracePt t="6947" x="4910138" y="1458913"/>
          <p14:tracePt t="6954" x="4910138" y="1490663"/>
          <p14:tracePt t="6964" x="4910138" y="1530350"/>
          <p14:tracePt t="6970" x="4910138" y="1563688"/>
          <p14:tracePt t="6978" x="4918075" y="1611313"/>
          <p14:tracePt t="6986" x="4918075" y="1643063"/>
          <p14:tracePt t="6997" x="4926013" y="1674813"/>
          <p14:tracePt t="7002" x="4933950" y="1722438"/>
          <p14:tracePt t="7013" x="4933950" y="1762125"/>
          <p14:tracePt t="7021" x="4951413" y="1801813"/>
          <p14:tracePt t="7026" x="4951413" y="1833563"/>
          <p14:tracePt t="7037" x="4959350" y="1865313"/>
          <p14:tracePt t="7044" x="4967288" y="1906588"/>
          <p14:tracePt t="7052" x="4983163" y="1938338"/>
          <p14:tracePt t="7060" x="4983163" y="1970088"/>
          <p14:tracePt t="7068" x="4999038" y="2001838"/>
          <p14:tracePt t="7076" x="5006975" y="2033588"/>
          <p14:tracePt t="7084" x="5014913" y="2057400"/>
          <p14:tracePt t="7092" x="5030788" y="2081213"/>
          <p14:tracePt t="7100" x="5038725" y="2112963"/>
          <p14:tracePt t="7108" x="5038725" y="2128838"/>
          <p14:tracePt t="7116" x="5054600" y="2144713"/>
          <p14:tracePt t="7124" x="5062538" y="2152650"/>
          <p14:tracePt t="7132" x="5062538" y="2176463"/>
          <p14:tracePt t="7140" x="5078413" y="2184400"/>
          <p14:tracePt t="7148" x="5078413" y="2200275"/>
          <p14:tracePt t="7156" x="5094288" y="2216150"/>
          <p14:tracePt t="7164" x="5102225" y="2224088"/>
          <p14:tracePt t="7172" x="5118100" y="2233613"/>
          <p14:tracePt t="7180" x="5126038" y="2249488"/>
          <p14:tracePt t="7188" x="5141913" y="2257425"/>
          <p14:tracePt t="7196" x="5157788" y="2265363"/>
          <p14:tracePt t="7204" x="5173663" y="2281238"/>
          <p14:tracePt t="7213" x="5197475" y="2281238"/>
          <p14:tracePt t="7220" x="5221288" y="2297113"/>
          <p14:tracePt t="7228" x="5260975" y="2305050"/>
          <p14:tracePt t="7236" x="5300663" y="2312988"/>
          <p14:tracePt t="7244" x="5357813" y="2328863"/>
          <p14:tracePt t="7252" x="5413375" y="2328863"/>
          <p14:tracePt t="7260" x="5468938" y="2328863"/>
          <p14:tracePt t="7268" x="5532438" y="2328863"/>
          <p14:tracePt t="7276" x="5603875" y="2328863"/>
          <p14:tracePt t="7284" x="5692775" y="2320925"/>
          <p14:tracePt t="7294" x="5772150" y="2297113"/>
          <p14:tracePt t="7302" x="5843588" y="2289175"/>
          <p14:tracePt t="7310" x="5915025" y="2281238"/>
          <p14:tracePt t="7318" x="5986463" y="2273300"/>
          <p14:tracePt t="7326" x="6051550" y="2265363"/>
          <p14:tracePt t="7334" x="6115050" y="2265363"/>
          <p14:tracePt t="7342" x="6178550" y="2257425"/>
          <p14:tracePt t="7350" x="6226175" y="2249488"/>
          <p14:tracePt t="7358" x="6265863" y="2241550"/>
          <p14:tracePt t="7366" x="6305550" y="2241550"/>
          <p14:tracePt t="7374" x="6329363" y="2233613"/>
          <p14:tracePt t="7382" x="6361113" y="2224088"/>
          <p14:tracePt t="7390" x="6376988" y="2216150"/>
          <p14:tracePt t="7398" x="6402388" y="2208213"/>
          <p14:tracePt t="7406" x="6418263" y="2192338"/>
          <p14:tracePt t="7414" x="6434138" y="2176463"/>
          <p14:tracePt t="7422" x="6450013" y="2160588"/>
          <p14:tracePt t="7430" x="6465888" y="2128838"/>
          <p14:tracePt t="7438" x="6497638" y="2105025"/>
          <p14:tracePt t="7447" x="6513513" y="2073275"/>
          <p14:tracePt t="7454" x="6545263" y="2057400"/>
          <p14:tracePt t="7463" x="6561138" y="2025650"/>
          <p14:tracePt t="7470" x="6592888" y="1993900"/>
          <p14:tracePt t="7478" x="6616700" y="1970088"/>
          <p14:tracePt t="7486" x="6632575" y="1954213"/>
          <p14:tracePt t="7494" x="6664325" y="1922463"/>
          <p14:tracePt t="7502" x="6680200" y="1906588"/>
          <p14:tracePt t="7510" x="6688138" y="1873250"/>
          <p14:tracePt t="7520" x="6704013" y="1857375"/>
          <p14:tracePt t="7526" x="6727825" y="1825625"/>
          <p14:tracePt t="7535" x="6743700" y="1785938"/>
          <p14:tracePt t="7542" x="6769100" y="1754188"/>
          <p14:tracePt t="7550" x="6777038" y="1706563"/>
          <p14:tracePt t="7560" x="6792913" y="1666875"/>
          <p14:tracePt t="7568" x="6800850" y="1627188"/>
          <p14:tracePt t="7574" x="6816725" y="1587500"/>
          <p14:tracePt t="7584" x="6824663" y="1555750"/>
          <p14:tracePt t="7592" x="6824663" y="1522413"/>
          <p14:tracePt t="7600" x="6824663" y="1498600"/>
          <p14:tracePt t="7608" x="6824663" y="1474788"/>
          <p14:tracePt t="7616" x="6824663" y="1450975"/>
          <p14:tracePt t="7624" x="6824663" y="1435100"/>
          <p14:tracePt t="7632" x="6824663" y="1411288"/>
          <p14:tracePt t="7640" x="6824663" y="1387475"/>
          <p14:tracePt t="7648" x="6824663" y="1363663"/>
          <p14:tracePt t="7656" x="6824663" y="1339850"/>
          <p14:tracePt t="7664" x="6824663" y="1308100"/>
          <p14:tracePt t="7672" x="6824663" y="1284288"/>
          <p14:tracePt t="7680" x="6824663" y="1260475"/>
          <p14:tracePt t="7688" x="6824663" y="1236663"/>
          <p14:tracePt t="7696" x="6824663" y="1204913"/>
          <p14:tracePt t="7704" x="6824663" y="1179513"/>
          <p14:tracePt t="7713" x="6824663" y="1155700"/>
          <p14:tracePt t="7720" x="6824663" y="1131888"/>
          <p14:tracePt t="7728" x="6824663" y="1100138"/>
          <p14:tracePt t="7736" x="6824663" y="1076325"/>
          <p14:tracePt t="7744" x="6824663" y="1052513"/>
          <p14:tracePt t="7756" x="6824663" y="1028700"/>
          <p14:tracePt t="7763" x="6816725" y="1012825"/>
          <p14:tracePt t="7768" x="6816725" y="996950"/>
          <p14:tracePt t="7778" x="6800850" y="973138"/>
          <p14:tracePt t="7784" x="6800850" y="949325"/>
          <p14:tracePt t="7792" x="6784975" y="925513"/>
          <p14:tracePt t="7800" x="6769100" y="885825"/>
          <p14:tracePt t="7808" x="6743700" y="862013"/>
          <p14:tracePt t="7816" x="6727825" y="820738"/>
          <p14:tracePt t="7824" x="6696075" y="788988"/>
          <p14:tracePt t="7832" x="6664325" y="749300"/>
          <p14:tracePt t="7840" x="6624638" y="725488"/>
          <p14:tracePt t="7848" x="6592888" y="693738"/>
          <p14:tracePt t="7858" x="6561138" y="661988"/>
          <p14:tracePt t="7864" x="6521450" y="638175"/>
          <p14:tracePt t="7874" x="6473825" y="606425"/>
          <p14:tracePt t="7882" x="6442075" y="590550"/>
          <p14:tracePt t="7890" x="6392863" y="582613"/>
          <p14:tracePt t="7898" x="6345238" y="558800"/>
          <p14:tracePt t="7906" x="6313488" y="542925"/>
          <p14:tracePt t="7914" x="6265863" y="527050"/>
          <p14:tracePt t="7922" x="6218238" y="519113"/>
          <p14:tracePt t="7930" x="6170613" y="501650"/>
          <p14:tracePt t="7938" x="6138863" y="493713"/>
          <p14:tracePt t="7946" x="6107113" y="477838"/>
          <p14:tracePt t="7954" x="6067425" y="469900"/>
          <p14:tracePt t="7962" x="6034088" y="469900"/>
          <p14:tracePt t="7970" x="6002338" y="461963"/>
          <p14:tracePt t="7978" x="5962650" y="454025"/>
          <p14:tracePt t="7986" x="5930900" y="454025"/>
          <p14:tracePt t="7994" x="5907088" y="446088"/>
          <p14:tracePt t="8002" x="5867400" y="446088"/>
          <p14:tracePt t="8010" x="5843588" y="438150"/>
          <p14:tracePt t="8030" x="5780088" y="438150"/>
          <p14:tracePt t="8034" x="5756275" y="438150"/>
          <p14:tracePt t="8044" x="5732463" y="438150"/>
          <p14:tracePt t="8050" x="5716588" y="438150"/>
          <p14:tracePt t="8057" x="5692775" y="438150"/>
          <p14:tracePt t="8066" x="5667375" y="438150"/>
          <p14:tracePt t="8074" x="5651500" y="438150"/>
          <p14:tracePt t="8082" x="5619750" y="438150"/>
          <p14:tracePt t="8090" x="5595938" y="438150"/>
          <p14:tracePt t="8098" x="5564188" y="438150"/>
          <p14:tracePt t="8106" x="5524500" y="438150"/>
          <p14:tracePt t="8113" x="5484813" y="438150"/>
          <p14:tracePt t="8124" x="5453063" y="438150"/>
          <p14:tracePt t="8130" x="5429250" y="438150"/>
          <p14:tracePt t="8140" x="5405438" y="438150"/>
          <p14:tracePt t="8148" x="5389563" y="438150"/>
          <p14:tracePt t="8154" x="5373688" y="438150"/>
          <p14:tracePt t="8166" x="5365750" y="438150"/>
          <p14:tracePt t="8172" x="5357813" y="438150"/>
          <p14:tracePt t="8180" x="5349875" y="438150"/>
          <p14:tracePt t="8188" x="5341938" y="438150"/>
          <p14:tracePt t="8197" x="5326063" y="438150"/>
          <p14:tracePt t="8204" x="5318125" y="438150"/>
          <p14:tracePt t="8213" x="5300663" y="438150"/>
          <p14:tracePt t="8220" x="5292725" y="438150"/>
          <p14:tracePt t="8228" x="5276850" y="438150"/>
          <p14:tracePt t="8236" x="5268913" y="438150"/>
          <p14:tracePt t="8244" x="5260975" y="438150"/>
          <p14:tracePt t="8252" x="5253038" y="438150"/>
          <p14:tracePt t="8268" x="5245100" y="438150"/>
          <p14:tracePt t="8284" x="5229225" y="438150"/>
          <p14:tracePt t="8300" x="5221288" y="438150"/>
          <p14:tracePt t="8316" x="5205413" y="438150"/>
          <p14:tracePt t="8340" x="5197475" y="438150"/>
          <p14:tracePt t="8356" x="5189538" y="438150"/>
          <p14:tracePt t="8372" x="5181600" y="438150"/>
          <p14:tracePt t="8380" x="5173663" y="438150"/>
          <p14:tracePt t="8458" x="5165725" y="438150"/>
          <p14:tracePt t="8474" x="5157788" y="438150"/>
          <p14:tracePt t="8864" x="5157788" y="430213"/>
          <p14:tracePt t="8882" x="5157788" y="422275"/>
          <p14:tracePt t="8920" x="5157788" y="414338"/>
          <p14:tracePt t="8960" x="5157788" y="406400"/>
          <p14:tracePt t="9042" x="5157788" y="398463"/>
          <p14:tracePt t="9050" x="5165725" y="398463"/>
          <p14:tracePt t="9058" x="5165725" y="390525"/>
          <p14:tracePt t="9066" x="5181600" y="390525"/>
          <p14:tracePt t="9074" x="5189538" y="390525"/>
          <p14:tracePt t="9083" x="5197475" y="382588"/>
          <p14:tracePt t="9090" x="5213350" y="382588"/>
          <p14:tracePt t="9098" x="5237163" y="374650"/>
          <p14:tracePt t="9106" x="5253038" y="374650"/>
          <p14:tracePt t="9114" x="5276850" y="374650"/>
          <p14:tracePt t="9122" x="5318125" y="374650"/>
          <p14:tracePt t="9130" x="5349875" y="374650"/>
          <p14:tracePt t="9138" x="5397500" y="374650"/>
          <p14:tracePt t="9146" x="5437188" y="374650"/>
          <p14:tracePt t="9154" x="5476875" y="382588"/>
          <p14:tracePt t="9162" x="5500688" y="390525"/>
          <p14:tracePt t="9169" x="5516563" y="398463"/>
          <p14:tracePt t="9177" x="5524500" y="398463"/>
          <p14:tracePt t="9187" x="5532438" y="406400"/>
          <p14:tracePt t="9193" x="5532438" y="414338"/>
          <p14:tracePt t="9202" x="5532438" y="422275"/>
          <p14:tracePt t="9210" x="5532438" y="430213"/>
          <p14:tracePt t="9218" x="5532438" y="438150"/>
          <p14:tracePt t="9226" x="5532438" y="461963"/>
          <p14:tracePt t="9236" x="5532438" y="485775"/>
          <p14:tracePt t="9242" x="5532438" y="509588"/>
          <p14:tracePt t="9252" x="5532438" y="558800"/>
          <p14:tracePt t="9260" x="5516563" y="598488"/>
          <p14:tracePt t="9268" x="5508625" y="630238"/>
          <p14:tracePt t="9276" x="5500688" y="677863"/>
          <p14:tracePt t="9284" x="5484813" y="717550"/>
          <p14:tracePt t="9292" x="5476875" y="773113"/>
          <p14:tracePt t="9300" x="5461000" y="828675"/>
          <p14:tracePt t="9308" x="5445125" y="877888"/>
          <p14:tracePt t="9316" x="5437188" y="925513"/>
          <p14:tracePt t="9324" x="5437188" y="957263"/>
          <p14:tracePt t="9332" x="5437188" y="996950"/>
          <p14:tracePt t="9340" x="5437188" y="1012825"/>
          <p14:tracePt t="9348" x="5437188" y="1036638"/>
          <p14:tracePt t="9356" x="5437188" y="1052513"/>
          <p14:tracePt t="9364" x="5437188" y="1068388"/>
          <p14:tracePt t="9372" x="5445125" y="1068388"/>
          <p14:tracePt t="9380" x="5445125" y="1076325"/>
          <p14:tracePt t="9388" x="5445125" y="1084263"/>
          <p14:tracePt t="9397" x="5453063" y="1084263"/>
          <p14:tracePt t="9428" x="5461000" y="1084263"/>
          <p14:tracePt t="9436" x="5461000" y="1092200"/>
          <p14:tracePt t="9452" x="5468938" y="1100138"/>
          <p14:tracePt t="9460" x="5476875" y="1100138"/>
          <p14:tracePt t="9468" x="5492750" y="1116013"/>
          <p14:tracePt t="9476" x="5500688" y="1123950"/>
          <p14:tracePt t="9484" x="5516563" y="1139825"/>
          <p14:tracePt t="9494" x="5532438" y="1155700"/>
          <p14:tracePt t="9500" x="5556250" y="1187450"/>
          <p14:tracePt t="9508" x="5588000" y="1228725"/>
          <p14:tracePt t="9516" x="5619750" y="1284288"/>
          <p14:tracePt t="9526" x="5643563" y="1347788"/>
          <p14:tracePt t="9532" x="5676900" y="1411288"/>
          <p14:tracePt t="9541" x="5700713" y="1466850"/>
          <p14:tracePt t="9550" x="5716588" y="1522413"/>
          <p14:tracePt t="9558" x="5732463" y="1579563"/>
          <p14:tracePt t="9566" x="5740400" y="1627188"/>
          <p14:tracePt t="9574" x="5740400" y="1658938"/>
          <p14:tracePt t="9582" x="5740400" y="1690688"/>
          <p14:tracePt t="9590" x="5748338" y="1730375"/>
          <p14:tracePt t="9598" x="5748338" y="1754188"/>
          <p14:tracePt t="9606" x="5748338" y="1770063"/>
          <p14:tracePt t="9615" x="5748338" y="1778000"/>
          <p14:tracePt t="9622" x="5756275" y="1785938"/>
          <p14:tracePt t="9630" x="5756275" y="1801813"/>
          <p14:tracePt t="9646" x="5756275" y="1809750"/>
          <p14:tracePt t="9663" x="5756275" y="1817688"/>
          <p14:tracePt t="9670" x="5756275" y="1825625"/>
          <p14:tracePt t="9701" x="5756275" y="1833563"/>
          <p14:tracePt t="9812" x="5764213" y="1833563"/>
          <p14:tracePt t="9825" x="5780088" y="1809750"/>
          <p14:tracePt t="9835" x="5803900" y="1785938"/>
          <p14:tracePt t="9843" x="5827713" y="1738313"/>
          <p14:tracePt t="9851" x="5859463" y="1698625"/>
          <p14:tracePt t="9859" x="5883275" y="1651000"/>
          <p14:tracePt t="9868" x="5907088" y="1603375"/>
          <p14:tracePt t="9876" x="5915025" y="1555750"/>
          <p14:tracePt t="9884" x="5946775" y="1498600"/>
          <p14:tracePt t="9891" x="5962650" y="1435100"/>
          <p14:tracePt t="9900" x="5978525" y="1371600"/>
          <p14:tracePt t="9908" x="5986463" y="1292225"/>
          <p14:tracePt t="9915" x="5986463" y="1220788"/>
          <p14:tracePt t="9923" x="5986463" y="1147763"/>
          <p14:tracePt t="9931" x="5986463" y="1092200"/>
          <p14:tracePt t="9940" x="5962650" y="1036638"/>
          <p14:tracePt t="9947" x="5938838" y="989013"/>
          <p14:tracePt t="9956" x="5915025" y="949325"/>
          <p14:tracePt t="9964" x="5891213" y="909638"/>
          <p14:tracePt t="9972" x="5851525" y="885825"/>
          <p14:tracePt t="9980" x="5835650" y="862013"/>
          <p14:tracePt t="9988" x="5811838" y="852488"/>
          <p14:tracePt t="9997" x="5795963" y="844550"/>
          <p14:tracePt t="10006" x="5788025" y="844550"/>
          <p14:tracePt t="10011" x="5780088" y="844550"/>
          <p14:tracePt t="10019" x="5772150" y="844550"/>
          <p14:tracePt t="10027" x="5772150" y="862013"/>
          <p14:tracePt t="10036" x="5748338" y="885825"/>
          <p14:tracePt t="10043" x="5732463" y="925513"/>
          <p14:tracePt t="10051" x="5724525" y="965200"/>
          <p14:tracePt t="10059" x="5716588" y="996950"/>
          <p14:tracePt t="10067" x="5716588" y="1044575"/>
          <p14:tracePt t="10078" x="5724525" y="1068388"/>
          <p14:tracePt t="10084" x="5732463" y="1084263"/>
          <p14:tracePt t="10094" x="5740400" y="1092200"/>
          <p14:tracePt t="10102" x="5748338" y="1092200"/>
          <p14:tracePt t="10118" x="5756275" y="1092200"/>
          <p14:tracePt t="10126" x="5764213" y="1076325"/>
          <p14:tracePt t="10133" x="5788025" y="1044575"/>
          <p14:tracePt t="10141" x="5811838" y="989013"/>
          <p14:tracePt t="10149" x="5835650" y="925513"/>
          <p14:tracePt t="10158" x="5851525" y="844550"/>
          <p14:tracePt t="10165" x="5867400" y="749300"/>
          <p14:tracePt t="10173" x="5883275" y="661988"/>
          <p14:tracePt t="10181" x="5899150" y="598488"/>
          <p14:tracePt t="10189" x="5907088" y="550863"/>
          <p14:tracePt t="10197" x="5915025" y="509588"/>
          <p14:tracePt t="10205" x="5922963" y="477838"/>
          <p14:tracePt t="10213" x="5922963" y="461963"/>
          <p14:tracePt t="10221" x="5930900" y="454025"/>
          <p14:tracePt t="10230" x="5930900" y="446088"/>
          <p14:tracePt t="10237" x="5930900" y="438150"/>
          <p14:tracePt t="10290" x="5930900" y="446088"/>
          <p14:tracePt t="10297" x="5930900" y="477838"/>
          <p14:tracePt t="10305" x="5922963" y="509588"/>
          <p14:tracePt t="10313" x="5922963" y="542925"/>
          <p14:tracePt t="10321" x="5922963" y="566738"/>
          <p14:tracePt t="10329" x="5922963" y="590550"/>
          <p14:tracePt t="10380" x="5922963" y="566738"/>
          <p14:tracePt t="10387" x="5922963" y="519113"/>
          <p14:tracePt t="10395" x="5922963" y="454025"/>
          <p14:tracePt t="10403" x="5922963" y="398463"/>
          <p14:tracePt t="10411" x="5922963" y="350838"/>
          <p14:tracePt t="10420" x="5915025" y="295275"/>
          <p14:tracePt t="10427" x="5907088" y="255588"/>
          <p14:tracePt t="10435" x="5907088" y="239713"/>
          <p14:tracePt t="10443" x="5907088" y="231775"/>
          <p14:tracePt t="10451" x="5907088" y="223838"/>
          <p14:tracePt t="10459" x="5899150" y="223838"/>
          <p14:tracePt t="10517" x="5915025" y="231775"/>
          <p14:tracePt t="10523" x="5946775" y="255588"/>
          <p14:tracePt t="10531" x="5986463" y="287338"/>
          <p14:tracePt t="10539" x="6026150" y="295275"/>
          <p14:tracePt t="10547" x="6051550" y="311150"/>
          <p14:tracePt t="10555" x="6067425" y="319088"/>
          <p14:tracePt t="10563" x="6075363" y="319088"/>
          <p14:tracePt t="10597" x="6075363" y="327025"/>
          <p14:tracePt t="10604" x="6075363" y="334963"/>
          <p14:tracePt t="10620" x="6075363" y="350838"/>
          <p14:tracePt t="10628" x="6075363" y="366713"/>
          <p14:tracePt t="10638" x="6075363" y="390525"/>
          <p14:tracePt t="10644" x="6075363" y="422275"/>
          <p14:tracePt t="10654" x="6075363" y="477838"/>
          <p14:tracePt t="10663" x="6067425" y="534988"/>
          <p14:tracePt t="10670" x="6051550" y="598488"/>
          <p14:tracePt t="10678" x="6043613" y="661988"/>
          <p14:tracePt t="10686" x="6034088" y="741363"/>
          <p14:tracePt t="10694" x="6034088" y="804863"/>
          <p14:tracePt t="10702" x="6026150" y="862013"/>
          <p14:tracePt t="10710" x="6026150" y="893763"/>
          <p14:tracePt t="10718" x="6026150" y="909638"/>
          <p14:tracePt t="10726" x="6026150" y="917575"/>
          <p14:tracePt t="10734" x="6026150" y="925513"/>
          <p14:tracePt t="10790" x="6026150" y="901700"/>
          <p14:tracePt t="10798" x="6026150" y="877888"/>
          <p14:tracePt t="10806" x="6026150" y="836613"/>
          <p14:tracePt t="10814" x="6026150" y="796925"/>
          <p14:tracePt t="10826" x="6026150" y="741363"/>
          <p14:tracePt t="10830" x="6034088" y="701675"/>
          <p14:tracePt t="10838" x="6034088" y="677863"/>
          <p14:tracePt t="10847" x="6043613" y="669925"/>
          <p14:tracePt t="10890" x="6043613" y="677863"/>
          <p14:tracePt t="10894" x="6043613" y="709613"/>
          <p14:tracePt t="10904" x="6034088" y="781050"/>
          <p14:tracePt t="10913" x="6034088" y="862013"/>
          <p14:tracePt t="10920" x="6026150" y="965200"/>
          <p14:tracePt t="10929" x="6026150" y="1076325"/>
          <p14:tracePt t="10936" x="6026150" y="1171575"/>
          <p14:tracePt t="10944" x="6026150" y="1236663"/>
          <p14:tracePt t="10952" x="6034088" y="1276350"/>
          <p14:tracePt t="10960" x="6043613" y="1292225"/>
          <p14:tracePt t="10992" x="6043613" y="1276350"/>
          <p14:tracePt t="11000" x="6051550" y="1236663"/>
          <p14:tracePt t="11008" x="6059488" y="1147763"/>
          <p14:tracePt t="11016" x="6067425" y="1044575"/>
          <p14:tracePt t="11024" x="6075363" y="925513"/>
          <p14:tracePt t="11032" x="6075363" y="796925"/>
          <p14:tracePt t="11040" x="6075363" y="685800"/>
          <p14:tracePt t="11048" x="6091238" y="574675"/>
          <p14:tracePt t="11056" x="6091238" y="501650"/>
          <p14:tracePt t="11064" x="6091238" y="438150"/>
          <p14:tracePt t="11072" x="6099175" y="382588"/>
          <p14:tracePt t="11080" x="6099175" y="358775"/>
          <p14:tracePt t="11088" x="6099175" y="334963"/>
          <p14:tracePt t="11106" x="6099175" y="327025"/>
          <p14:tracePt t="11136" x="6099175" y="342900"/>
          <p14:tracePt t="11144" x="6099175" y="390525"/>
          <p14:tracePt t="11152" x="6083300" y="485775"/>
          <p14:tracePt t="11160" x="6051550" y="606425"/>
          <p14:tracePt t="11170" x="6018213" y="773113"/>
          <p14:tracePt t="11176" x="6010275" y="893763"/>
          <p14:tracePt t="11186" x="6010275" y="981075"/>
          <p14:tracePt t="11194" x="6010275" y="1044575"/>
          <p14:tracePt t="11202" x="6010275" y="1076325"/>
          <p14:tracePt t="11210" x="6002338" y="1084263"/>
          <p14:tracePt t="11219" x="6002338" y="1092200"/>
          <p14:tracePt t="11250" x="6002338" y="1052513"/>
          <p14:tracePt t="11258" x="6026150" y="989013"/>
          <p14:tracePt t="11266" x="6051550" y="901700"/>
          <p14:tracePt t="11274" x="6059488" y="788988"/>
          <p14:tracePt t="11282" x="6067425" y="677863"/>
          <p14:tracePt t="11290" x="6083300" y="566738"/>
          <p14:tracePt t="11298" x="6083300" y="477838"/>
          <p14:tracePt t="11306" x="6091238" y="398463"/>
          <p14:tracePt t="11314" x="6099175" y="342900"/>
          <p14:tracePt t="11324" x="6099175" y="311150"/>
          <p14:tracePt t="11330" x="6099175" y="295275"/>
          <p14:tracePt t="11338" x="6099175" y="287338"/>
          <p14:tracePt t="11378" x="6099175" y="303213"/>
          <p14:tracePt t="11386" x="6099175" y="350838"/>
          <p14:tracePt t="11394" x="6075363" y="422275"/>
          <p14:tracePt t="11402" x="6059488" y="519113"/>
          <p14:tracePt t="11410" x="6034088" y="646113"/>
          <p14:tracePt t="11418" x="6026150" y="757238"/>
          <p14:tracePt t="11428" x="6026150" y="852488"/>
          <p14:tracePt t="11435" x="6026150" y="933450"/>
          <p14:tracePt t="11442" x="6026150" y="981075"/>
          <p14:tracePt t="11452" x="6026150" y="1012825"/>
          <p14:tracePt t="11458" x="6026150" y="1020763"/>
          <p14:tracePt t="11492" x="6034088" y="1020763"/>
          <p14:tracePt t="11500" x="6043613" y="996950"/>
          <p14:tracePt t="11508" x="6051550" y="933450"/>
          <p14:tracePt t="11516" x="6059488" y="869950"/>
          <p14:tracePt t="11524" x="6059488" y="781050"/>
          <p14:tracePt t="11532" x="6067425" y="677863"/>
          <p14:tracePt t="11542" x="6075363" y="582613"/>
          <p14:tracePt t="11549" x="6083300" y="493713"/>
          <p14:tracePt t="11556" x="6091238" y="422275"/>
          <p14:tracePt t="11564" x="6099175" y="366713"/>
          <p14:tracePt t="11572" x="6107113" y="342900"/>
          <p14:tracePt t="11580" x="6107113" y="327025"/>
          <p14:tracePt t="11624" x="6107113" y="334963"/>
          <p14:tracePt t="11632" x="6107113" y="366713"/>
          <p14:tracePt t="11644" x="6107113" y="414338"/>
          <p14:tracePt t="11648" x="6099175" y="493713"/>
          <p14:tracePt t="11655" x="6099175" y="590550"/>
          <p14:tracePt t="11664" x="6091238" y="669925"/>
          <p14:tracePt t="11671" x="6091238" y="765175"/>
          <p14:tracePt t="11682" x="6091238" y="852488"/>
          <p14:tracePt t="11688" x="6091238" y="941388"/>
          <p14:tracePt t="11696" x="6099175" y="1012825"/>
          <p14:tracePt t="11706" x="6099175" y="1076325"/>
          <p14:tracePt t="11712" x="6107113" y="1131888"/>
          <p14:tracePt t="11722" x="6122988" y="1179513"/>
          <p14:tracePt t="11731" x="6130925" y="1204913"/>
          <p14:tracePt t="11738" x="6130925" y="1220788"/>
          <p14:tracePt t="11747" x="6138863" y="1228725"/>
          <p14:tracePt t="11838" x="6146800" y="1220788"/>
          <p14:tracePt t="11854" x="6146800" y="1212850"/>
          <p14:tracePt t="11878" x="6154738" y="1212850"/>
          <p14:tracePt t="11901" x="6154738" y="1204913"/>
          <p14:tracePt t="11934" x="6154738" y="1195388"/>
          <p14:tracePt t="11958" x="6154738" y="1187450"/>
          <p14:tracePt t="11974" x="6154738" y="1179513"/>
          <p14:tracePt t="12008" x="6154738" y="1171575"/>
          <p14:tracePt t="12382" x="6154738" y="1163638"/>
          <p14:tracePt t="12398" x="6154738" y="1147763"/>
          <p14:tracePt t="12407" x="6154738" y="1139825"/>
          <p14:tracePt t="12414" x="6154738" y="1131888"/>
          <p14:tracePt t="12422" x="6154738" y="1123950"/>
          <p14:tracePt t="12430" x="6146800" y="1123950"/>
          <p14:tracePt t="12448" x="6138863" y="1123950"/>
          <p14:tracePt t="12462" x="6122988" y="1123950"/>
          <p14:tracePt t="12470" x="6115050" y="1139825"/>
          <p14:tracePt t="12478" x="6091238" y="1171575"/>
          <p14:tracePt t="12486" x="6067425" y="1212850"/>
          <p14:tracePt t="12494" x="6059488" y="1252538"/>
          <p14:tracePt t="12502" x="6043613" y="1308100"/>
          <p14:tracePt t="12510" x="6026150" y="1371600"/>
          <p14:tracePt t="12518" x="6026150" y="1419225"/>
          <p14:tracePt t="12528" x="6026150" y="1450975"/>
          <p14:tracePt t="12534" x="6026150" y="1466850"/>
          <p14:tracePt t="12542" x="6034088" y="1482725"/>
          <p14:tracePt t="12624" x="6034088" y="1474788"/>
          <p14:tracePt t="12640" x="6034088" y="1466850"/>
          <p14:tracePt t="12664" x="6034088" y="1458913"/>
          <p14:tracePt t="12679" x="6026150" y="1458913"/>
          <p14:tracePt t="12687" x="6018213" y="1450975"/>
          <p14:tracePt t="12696" x="6010275" y="1450975"/>
          <p14:tracePt t="12703" x="5986463" y="1450975"/>
          <p14:tracePt t="12712" x="5962650" y="1450975"/>
          <p14:tracePt t="12719" x="5938838" y="1450975"/>
          <p14:tracePt t="12727" x="5907088" y="1450975"/>
          <p14:tracePt t="12735" x="5875338" y="1458913"/>
          <p14:tracePt t="12743" x="5835650" y="1466850"/>
          <p14:tracePt t="12751" x="5803900" y="1482725"/>
          <p14:tracePt t="12759" x="5772150" y="1490663"/>
          <p14:tracePt t="12767" x="5732463" y="1514475"/>
          <p14:tracePt t="12775" x="5692775" y="1530350"/>
          <p14:tracePt t="12785" x="5659438" y="1555750"/>
          <p14:tracePt t="12791" x="5619750" y="1563688"/>
          <p14:tracePt t="12799" x="5580063" y="1587500"/>
          <p14:tracePt t="12809" x="5548313" y="1603375"/>
          <p14:tracePt t="12815" x="5508625" y="1635125"/>
          <p14:tracePt t="12825" x="5468938" y="1658938"/>
          <p14:tracePt t="12833" x="5437188" y="1674813"/>
          <p14:tracePt t="12841" x="5405438" y="1698625"/>
          <p14:tracePt t="12849" x="5373688" y="1730375"/>
          <p14:tracePt t="12857" x="5341938" y="1746250"/>
          <p14:tracePt t="12866" x="5310188" y="1778000"/>
          <p14:tracePt t="12874" x="5284788" y="1801813"/>
          <p14:tracePt t="12884" x="5260975" y="1817688"/>
          <p14:tracePt t="12890" x="5237163" y="1841500"/>
          <p14:tracePt t="12897" x="5213350" y="1849438"/>
          <p14:tracePt t="12906" x="5205413" y="1865313"/>
          <p14:tracePt t="12914" x="5205413" y="1873250"/>
          <p14:tracePt t="12922" x="5197475" y="1881188"/>
          <p14:tracePt t="12930" x="5189538" y="1898650"/>
          <p14:tracePt t="12938" x="5189538" y="1906588"/>
          <p14:tracePt t="12947" x="5189538" y="1914525"/>
          <p14:tracePt t="12962" x="5189538" y="1922463"/>
          <p14:tracePt t="12970" x="5189538" y="1930400"/>
          <p14:tracePt t="12994" x="5197475" y="1938338"/>
          <p14:tracePt t="13002" x="5205413" y="1946275"/>
          <p14:tracePt t="13018" x="5213350" y="1954213"/>
          <p14:tracePt t="13026" x="5229225" y="1962150"/>
          <p14:tracePt t="13034" x="5245100" y="1970088"/>
          <p14:tracePt t="13042" x="5260975" y="1978025"/>
          <p14:tracePt t="13050" x="5284788" y="1993900"/>
          <p14:tracePt t="13058" x="5310188" y="2001838"/>
          <p14:tracePt t="13066" x="5349875" y="2009775"/>
          <p14:tracePt t="13076" x="5373688" y="2009775"/>
          <p14:tracePt t="13082" x="5421313" y="2025650"/>
          <p14:tracePt t="13090" x="5453063" y="2025650"/>
          <p14:tracePt t="13100" x="5492750" y="2033588"/>
          <p14:tracePt t="13106" x="5540375" y="2033588"/>
          <p14:tracePt t="13116" x="5603875" y="2033588"/>
          <p14:tracePt t="13122" x="5643563" y="2033588"/>
          <p14:tracePt t="13132" x="5716588" y="2017713"/>
          <p14:tracePt t="13140" x="5756275" y="2001838"/>
          <p14:tracePt t="13148" x="5795963" y="1978025"/>
          <p14:tracePt t="13156" x="5819775" y="1946275"/>
          <p14:tracePt t="13164" x="5851525" y="1906588"/>
          <p14:tracePt t="13172" x="5867400" y="1873250"/>
          <p14:tracePt t="13180" x="5875338" y="1825625"/>
          <p14:tracePt t="13188" x="5883275" y="1809750"/>
          <p14:tracePt t="13197" x="5891213" y="1785938"/>
          <p14:tracePt t="13204" x="5891213" y="1762125"/>
          <p14:tracePt t="13212" x="5891213" y="1746250"/>
          <p14:tracePt t="13221" x="5891213" y="1738313"/>
          <p14:tracePt t="13228" x="5891213" y="1730375"/>
          <p14:tracePt t="13236" x="5883275" y="1714500"/>
          <p14:tracePt t="13244" x="5875338" y="1706563"/>
          <p14:tracePt t="13252" x="5867400" y="1698625"/>
          <p14:tracePt t="13260" x="5859463" y="1698625"/>
          <p14:tracePt t="13276" x="5851525" y="1698625"/>
          <p14:tracePt t="13292" x="5835650" y="1706563"/>
          <p14:tracePt t="13300" x="5835650" y="1722438"/>
          <p14:tracePt t="13308" x="5827713" y="1738313"/>
          <p14:tracePt t="13316" x="5811838" y="1762125"/>
          <p14:tracePt t="13323" x="5803900" y="1785938"/>
          <p14:tracePt t="13332" x="5803900" y="1825625"/>
          <p14:tracePt t="13340" x="5795963" y="1849438"/>
          <p14:tracePt t="13348" x="5795963" y="1881188"/>
          <p14:tracePt t="13355" x="5803900" y="1914525"/>
          <p14:tracePt t="13363" x="5819775" y="1946275"/>
          <p14:tracePt t="13372" x="5835650" y="1962150"/>
          <p14:tracePt t="13384" x="5867400" y="1978025"/>
          <p14:tracePt t="13388" x="5883275" y="1985963"/>
          <p14:tracePt t="13398" x="5907088" y="1985963"/>
          <p14:tracePt t="13406" x="5922963" y="1985963"/>
          <p14:tracePt t="13414" x="5930900" y="1985963"/>
          <p14:tracePt t="13422" x="5954713" y="1970088"/>
          <p14:tracePt t="13430" x="5962650" y="1946275"/>
          <p14:tracePt t="13438" x="5978525" y="1930400"/>
          <p14:tracePt t="13447" x="5986463" y="1914525"/>
          <p14:tracePt t="13454" x="5986463" y="1890713"/>
          <p14:tracePt t="13462" x="5986463" y="1865313"/>
          <p14:tracePt t="13470" x="5986463" y="1833563"/>
          <p14:tracePt t="13478" x="5986463" y="1809750"/>
          <p14:tracePt t="13486" x="5978525" y="1770063"/>
          <p14:tracePt t="13494" x="5962650" y="1746250"/>
          <p14:tracePt t="13502" x="5954713" y="1738313"/>
          <p14:tracePt t="13510" x="5930900" y="1722438"/>
          <p14:tracePt t="13518" x="5922963" y="1714500"/>
          <p14:tracePt t="13526" x="5899150" y="1706563"/>
          <p14:tracePt t="13534" x="5883275" y="1698625"/>
          <p14:tracePt t="13542" x="5867400" y="1698625"/>
          <p14:tracePt t="13550" x="5843588" y="1698625"/>
          <p14:tracePt t="13558" x="5811838" y="1698625"/>
          <p14:tracePt t="13566" x="5795963" y="1706563"/>
          <p14:tracePt t="13574" x="5780088" y="1722438"/>
          <p14:tracePt t="13582" x="5764213" y="1738313"/>
          <p14:tracePt t="13590" x="5748338" y="1754188"/>
          <p14:tracePt t="13598" x="5740400" y="1770063"/>
          <p14:tracePt t="13606" x="5740400" y="1778000"/>
          <p14:tracePt t="13614" x="5740400" y="1785938"/>
          <p14:tracePt t="13622" x="5740400" y="1793875"/>
          <p14:tracePt t="13648" x="5740400" y="1801813"/>
          <p14:tracePt t="13672" x="5756275" y="1801813"/>
          <p14:tracePt t="13680" x="5780088" y="1801813"/>
          <p14:tracePt t="13686" x="5795963" y="1801813"/>
          <p14:tracePt t="13697" x="5827713" y="1801813"/>
          <p14:tracePt t="13704" x="5867400" y="1801813"/>
          <p14:tracePt t="13712" x="5915025" y="1801813"/>
          <p14:tracePt t="13720" x="5970588" y="1801813"/>
          <p14:tracePt t="13728" x="6018213" y="1801813"/>
          <p14:tracePt t="13736" x="6083300" y="1801813"/>
          <p14:tracePt t="13744" x="6138863" y="1801813"/>
          <p14:tracePt t="13752" x="6202363" y="1793875"/>
          <p14:tracePt t="13760" x="6257925" y="1793875"/>
          <p14:tracePt t="13768" x="6313488" y="1793875"/>
          <p14:tracePt t="13776" x="6361113" y="1793875"/>
          <p14:tracePt t="13784" x="6410325" y="1793875"/>
          <p14:tracePt t="13792" x="6442075" y="1785938"/>
          <p14:tracePt t="13800" x="6457950" y="1785938"/>
          <p14:tracePt t="13808" x="6473825" y="1785938"/>
          <p14:tracePt t="13816" x="6481763" y="1778000"/>
          <p14:tracePt t="13824" x="6489700" y="1778000"/>
          <p14:tracePt t="13998" x="6497638" y="1778000"/>
          <p14:tracePt t="14030" x="6505575" y="1785938"/>
          <p14:tracePt t="14046" x="6513513" y="1793875"/>
          <p14:tracePt t="14053" x="6521450" y="1801813"/>
          <p14:tracePt t="14061" x="6529388" y="1809750"/>
          <p14:tracePt t="14070" x="6529388" y="1817688"/>
          <p14:tracePt t="14077" x="6545263" y="1825625"/>
          <p14:tracePt t="14085" x="6545263" y="1833563"/>
          <p14:tracePt t="14094" x="6553200" y="1841500"/>
          <p14:tracePt t="14101" x="6561138" y="1849438"/>
          <p14:tracePt t="14109" x="6569075" y="1857375"/>
          <p14:tracePt t="14117" x="6577013" y="1865313"/>
          <p14:tracePt t="14134" x="6584950" y="1873250"/>
          <p14:tracePt t="14142" x="6584950" y="1881188"/>
          <p14:tracePt t="14150" x="6584950" y="1890713"/>
          <p14:tracePt t="14166" x="6592888" y="1898650"/>
          <p14:tracePt t="14174" x="6592888" y="1906588"/>
          <p14:tracePt t="14198" x="6600825" y="1914525"/>
          <p14:tracePt t="14216" x="6608763" y="1914525"/>
          <p14:tracePt t="14240" x="6616700" y="1914525"/>
          <p14:tracePt t="14256" x="6624638" y="1906588"/>
          <p14:tracePt t="14264" x="6632575" y="1890713"/>
          <p14:tracePt t="14272" x="6632575" y="1849438"/>
          <p14:tracePt t="14280" x="6648450" y="1817688"/>
          <p14:tracePt t="14288" x="6648450" y="1770063"/>
          <p14:tracePt t="14297" x="6656388" y="1730375"/>
          <p14:tracePt t="14304" x="6664325" y="1666875"/>
          <p14:tracePt t="14312" x="6672263" y="1611313"/>
          <p14:tracePt t="14320" x="6672263" y="1547813"/>
          <p14:tracePt t="14328" x="6672263" y="1490663"/>
          <p14:tracePt t="14336" x="6672263" y="1435100"/>
          <p14:tracePt t="14344" x="6672263" y="1395413"/>
          <p14:tracePt t="14352" x="6656388" y="1347788"/>
          <p14:tracePt t="14360" x="6656388" y="1316038"/>
          <p14:tracePt t="14368" x="6648450" y="1292225"/>
          <p14:tracePt t="14376" x="6640513" y="1268413"/>
          <p14:tracePt t="14384" x="6632575" y="1260475"/>
          <p14:tracePt t="14391" x="6632575" y="1252538"/>
          <p14:tracePt t="14399" x="6632575" y="1244600"/>
          <p14:tracePt t="14476" x="6632575" y="1260475"/>
          <p14:tracePt t="14484" x="6632575" y="1276350"/>
          <p14:tracePt t="14494" x="6632575" y="1292225"/>
          <p14:tracePt t="14500" x="6632575" y="1308100"/>
          <p14:tracePt t="14510" x="6640513" y="1339850"/>
          <p14:tracePt t="14518" x="6656388" y="1379538"/>
          <p14:tracePt t="14526" x="6672263" y="1411288"/>
          <p14:tracePt t="14534" x="6680200" y="1450975"/>
          <p14:tracePt t="14542" x="6696075" y="1482725"/>
          <p14:tracePt t="14550" x="6711950" y="1498600"/>
          <p14:tracePt t="14558" x="6719888" y="1522413"/>
          <p14:tracePt t="14566" x="6735763" y="1530350"/>
          <p14:tracePt t="14642" x="6735763" y="1506538"/>
          <p14:tracePt t="14650" x="6735763" y="1474788"/>
          <p14:tracePt t="14658" x="6735763" y="1435100"/>
          <p14:tracePt t="14666" x="6735763" y="1411288"/>
          <p14:tracePt t="14674" x="6735763" y="1371600"/>
          <p14:tracePt t="14682" x="6735763" y="1339850"/>
          <p14:tracePt t="14690" x="6727825" y="1300163"/>
          <p14:tracePt t="14698" x="6727825" y="1268413"/>
          <p14:tracePt t="14706" x="6719888" y="1252538"/>
          <p14:tracePt t="14714" x="6711950" y="1228725"/>
          <p14:tracePt t="14722" x="6711950" y="1212850"/>
          <p14:tracePt t="14731" x="6711950" y="1204913"/>
          <p14:tracePt t="16932" x="6704013" y="1204913"/>
          <p14:tracePt t="16978" x="6696075" y="1195388"/>
          <p14:tracePt t="16986" x="6696075" y="1187450"/>
          <p14:tracePt t="16994" x="6688138" y="1179513"/>
          <p14:tracePt t="17002" x="6680200" y="1171575"/>
          <p14:tracePt t="17010" x="6664325" y="1155700"/>
          <p14:tracePt t="17018" x="6656388" y="1139825"/>
          <p14:tracePt t="17026" x="6640513" y="1123950"/>
          <p14:tracePt t="17034" x="6624638" y="1108075"/>
          <p14:tracePt t="17042" x="6616700" y="1076325"/>
          <p14:tracePt t="17052" x="6608763" y="1036638"/>
          <p14:tracePt t="17058" x="6592888" y="989013"/>
          <p14:tracePt t="17068" x="6577013" y="933450"/>
          <p14:tracePt t="17076" x="6561138" y="869950"/>
          <p14:tracePt t="17084" x="6529388" y="788988"/>
          <p14:tracePt t="17092" x="6505575" y="733425"/>
          <p14:tracePt t="17100" x="6481763" y="654050"/>
          <p14:tracePt t="17108" x="6457950" y="590550"/>
          <p14:tracePt t="17116" x="6434138" y="519113"/>
          <p14:tracePt t="17124" x="6410325" y="454025"/>
          <p14:tracePt t="17132" x="6392863" y="406400"/>
          <p14:tracePt t="17140" x="6384925" y="374650"/>
          <p14:tracePt t="17148" x="6369050" y="358775"/>
          <p14:tracePt t="17156" x="6369050" y="350838"/>
          <p14:tracePt t="17164" x="6369050" y="342900"/>
          <p14:tracePt t="17172" x="6369050" y="334963"/>
          <p14:tracePt t="17358" x="6361113" y="334963"/>
          <p14:tracePt t="17406" x="6353175" y="342900"/>
          <p14:tracePt t="17414" x="6353175" y="350838"/>
          <p14:tracePt t="17422" x="6345238" y="350838"/>
          <p14:tracePt t="17430" x="6345238" y="358775"/>
          <p14:tracePt t="17438" x="6345238" y="366713"/>
          <p14:tracePt t="17446" x="6345238" y="374650"/>
          <p14:tracePt t="17454" x="6337300" y="382588"/>
          <p14:tracePt t="17470" x="6337300" y="398463"/>
          <p14:tracePt t="17477" x="6329363" y="406400"/>
          <p14:tracePt t="17485" x="6321425" y="414338"/>
          <p14:tracePt t="17493" x="6321425" y="422275"/>
          <p14:tracePt t="17503" x="6321425" y="430213"/>
          <p14:tracePt t="17509" x="6321425" y="438150"/>
          <p14:tracePt t="17517" x="6313488" y="438150"/>
          <p14:tracePt t="17525" x="6313488" y="446088"/>
          <p14:tracePt t="17543" x="6313488" y="454025"/>
          <p14:tracePt t="17549" x="6313488" y="461963"/>
          <p14:tracePt t="17557" x="6305550" y="469900"/>
          <p14:tracePt t="17565" x="6297613" y="477838"/>
          <p14:tracePt t="17573" x="6297613" y="485775"/>
          <p14:tracePt t="17581" x="6297613" y="501650"/>
          <p14:tracePt t="17589" x="6289675" y="509588"/>
          <p14:tracePt t="17597" x="6281738" y="527050"/>
          <p14:tracePt t="17607" x="6281738" y="542925"/>
          <p14:tracePt t="17613" x="6273800" y="558800"/>
          <p14:tracePt t="17623" x="6273800" y="566738"/>
          <p14:tracePt t="17629" x="6265863" y="582613"/>
          <p14:tracePt t="17639" x="6257925" y="606425"/>
          <p14:tracePt t="17647" x="6257925" y="614363"/>
          <p14:tracePt t="17653" x="6249988" y="638175"/>
          <p14:tracePt t="17664" x="6242050" y="654050"/>
          <p14:tracePt t="17671" x="6234113" y="669925"/>
          <p14:tracePt t="17679" x="6234113" y="693738"/>
          <p14:tracePt t="17687" x="6234113" y="717550"/>
          <p14:tracePt t="17696" x="6226175" y="725488"/>
          <p14:tracePt t="17703" x="6218238" y="733425"/>
          <p14:tracePt t="17711" x="6218238" y="749300"/>
          <p14:tracePt t="17719" x="6210300" y="773113"/>
          <p14:tracePt t="17727" x="6202363" y="788988"/>
          <p14:tracePt t="17735" x="6202363" y="796925"/>
          <p14:tracePt t="17743" x="6194425" y="812800"/>
          <p14:tracePt t="17751" x="6194425" y="828675"/>
          <p14:tracePt t="17759" x="6186488" y="836613"/>
          <p14:tracePt t="17767" x="6170613" y="852488"/>
          <p14:tracePt t="17775" x="6170613" y="862013"/>
          <p14:tracePt t="17784" x="6170613" y="869950"/>
          <p14:tracePt t="17792" x="6162675" y="877888"/>
          <p14:tracePt t="17800" x="6162675" y="885825"/>
          <p14:tracePt t="17808" x="6162675" y="893763"/>
          <p14:tracePt t="17816" x="6162675" y="901700"/>
          <p14:tracePt t="17824" x="6154738" y="901700"/>
          <p14:tracePt t="17840" x="6154738" y="909638"/>
          <p14:tracePt t="17848" x="6146800" y="917575"/>
          <p14:tracePt t="17872" x="6146800" y="925513"/>
          <p14:tracePt t="17897" x="6138863" y="933450"/>
          <p14:tracePt t="17914" x="6138863" y="941388"/>
          <p14:tracePt t="17920" x="6130925" y="941388"/>
          <p14:tracePt t="17946" x="6130925" y="949325"/>
          <p14:tracePt t="17962" x="6130925" y="957263"/>
          <p14:tracePt t="17978" x="6122988" y="957263"/>
          <p14:tracePt t="17994" x="6122988" y="965200"/>
          <p14:tracePt t="18010" x="6115050" y="965200"/>
          <p14:tracePt t="18018" x="6115050" y="973138"/>
          <p14:tracePt t="18034" x="6107113" y="981075"/>
          <p14:tracePt t="18042" x="6107113" y="989013"/>
          <p14:tracePt t="18050" x="6107113" y="996950"/>
          <p14:tracePt t="18057" x="6107113" y="1004888"/>
          <p14:tracePt t="18065" x="6099175" y="1012825"/>
          <p14:tracePt t="18073" x="6091238" y="1020763"/>
          <p14:tracePt t="18081" x="6091238" y="1028700"/>
          <p14:tracePt t="18091" x="6091238" y="1044575"/>
          <p14:tracePt t="18098" x="6083300" y="1060450"/>
          <p14:tracePt t="18105" x="6075363" y="1068388"/>
          <p14:tracePt t="18114" x="6075363" y="1084263"/>
          <p14:tracePt t="18122" x="6067425" y="1100138"/>
          <p14:tracePt t="18130" x="6059488" y="1116013"/>
          <p14:tracePt t="18138" x="6059488" y="1131888"/>
          <p14:tracePt t="18147" x="6051550" y="1147763"/>
          <p14:tracePt t="18154" x="6034088" y="1171575"/>
          <p14:tracePt t="18162" x="6034088" y="1187450"/>
          <p14:tracePt t="18170" x="6018213" y="1212850"/>
          <p14:tracePt t="18178" x="6010275" y="1220788"/>
          <p14:tracePt t="18188" x="6002338" y="1244600"/>
          <p14:tracePt t="18197" x="5986463" y="1252538"/>
          <p14:tracePt t="18204" x="5978525" y="1260475"/>
          <p14:tracePt t="18212" x="5962650" y="1284288"/>
          <p14:tracePt t="18220" x="5954713" y="1300163"/>
          <p14:tracePt t="18228" x="5938838" y="1316038"/>
          <p14:tracePt t="18236" x="5922963" y="1331913"/>
          <p14:tracePt t="18244" x="5899150" y="1355725"/>
          <p14:tracePt t="18252" x="5867400" y="1379538"/>
          <p14:tracePt t="18260" x="5859463" y="1387475"/>
          <p14:tracePt t="18268" x="5843588" y="1403350"/>
          <p14:tracePt t="18276" x="5819775" y="1411288"/>
          <p14:tracePt t="18284" x="5811838" y="1419225"/>
          <p14:tracePt t="18292" x="5803900" y="1419225"/>
          <p14:tracePt t="18300" x="5795963" y="1427163"/>
          <p14:tracePt t="18316" x="5795963" y="1435100"/>
          <p14:tracePt t="18324" x="5788025" y="1435100"/>
          <p14:tracePt t="18340" x="5780088" y="1435100"/>
          <p14:tracePt t="18398" x="5772150" y="1435100"/>
          <p14:tracePt t="18412" x="5764213" y="1435100"/>
          <p14:tracePt t="18428" x="5756275" y="1435100"/>
          <p14:tracePt t="18436" x="5748338" y="1435100"/>
          <p14:tracePt t="18452" x="5740400" y="1435100"/>
          <p14:tracePt t="18460" x="5732463" y="1435100"/>
          <p14:tracePt t="18478" x="5724525" y="1435100"/>
          <p14:tracePt t="20112" x="5732463" y="1419225"/>
          <p14:tracePt t="20120" x="5748338" y="1395413"/>
          <p14:tracePt t="20129" x="5756275" y="1379538"/>
          <p14:tracePt t="20138" x="5780088" y="1355725"/>
          <p14:tracePt t="20144" x="5788025" y="1331913"/>
          <p14:tracePt t="20152" x="5795963" y="1300163"/>
          <p14:tracePt t="20160" x="5811838" y="1260475"/>
          <p14:tracePt t="20168" x="5835650" y="1204913"/>
          <p14:tracePt t="20176" x="5851525" y="1155700"/>
          <p14:tracePt t="20186" x="5883275" y="1108075"/>
          <p14:tracePt t="20194" x="5899150" y="1052513"/>
          <p14:tracePt t="20202" x="5915025" y="1004888"/>
          <p14:tracePt t="20210" x="5930900" y="973138"/>
          <p14:tracePt t="20218" x="5946775" y="949325"/>
          <p14:tracePt t="20226" x="5946775" y="909638"/>
          <p14:tracePt t="20234" x="5962650" y="893763"/>
          <p14:tracePt t="20242" x="5970588" y="877888"/>
          <p14:tracePt t="20250" x="5978525" y="862013"/>
          <p14:tracePt t="20258" x="5986463" y="836613"/>
          <p14:tracePt t="20266" x="5994400" y="820738"/>
          <p14:tracePt t="20273" x="5994400" y="812800"/>
          <p14:tracePt t="20281" x="6010275" y="796925"/>
          <p14:tracePt t="20289" x="6018213" y="765175"/>
          <p14:tracePt t="20298" x="6026150" y="741363"/>
          <p14:tracePt t="20306" x="6034088" y="725488"/>
          <p14:tracePt t="20314" x="6043613" y="709613"/>
          <p14:tracePt t="20322" x="6043613" y="693738"/>
          <p14:tracePt t="20331" x="6043613" y="669925"/>
          <p14:tracePt t="20338" x="6051550" y="654050"/>
          <p14:tracePt t="20347" x="6051550" y="638175"/>
          <p14:tracePt t="20354" x="6059488" y="622300"/>
          <p14:tracePt t="20362" x="6059488" y="606425"/>
          <p14:tracePt t="20370" x="6067425" y="574675"/>
          <p14:tracePt t="20378" x="6067425" y="550863"/>
          <p14:tracePt t="20386" x="6067425" y="527050"/>
          <p14:tracePt t="20394" x="6075363" y="501650"/>
          <p14:tracePt t="20402" x="6075363" y="477838"/>
          <p14:tracePt t="20410" x="6083300" y="469900"/>
          <p14:tracePt t="20418" x="6083300" y="461963"/>
          <p14:tracePt t="20426" x="6083300" y="446088"/>
          <p14:tracePt t="20434" x="6083300" y="430213"/>
          <p14:tracePt t="20444" x="6091238" y="422275"/>
          <p14:tracePt t="20450" x="6091238" y="406400"/>
          <p14:tracePt t="20458" x="6091238" y="390525"/>
          <p14:tracePt t="20468" x="6091238" y="374650"/>
          <p14:tracePt t="20474" x="6091238" y="358775"/>
          <p14:tracePt t="20484" x="6091238" y="350838"/>
          <p14:tracePt t="20492" x="6091238" y="342900"/>
          <p14:tracePt t="20498" x="6091238" y="327025"/>
          <p14:tracePt t="20508" x="6091238" y="319088"/>
          <p14:tracePt t="20516" x="6091238" y="303213"/>
          <p14:tracePt t="20524" x="6091238" y="295275"/>
          <p14:tracePt t="20532" x="6075363" y="271463"/>
          <p14:tracePt t="20540" x="6067425" y="255588"/>
          <p14:tracePt t="20548" x="6051550" y="247650"/>
          <p14:tracePt t="20556" x="6034088" y="223838"/>
          <p14:tracePt t="20564" x="6018213" y="215900"/>
          <p14:tracePt t="20572" x="6002338" y="207963"/>
          <p14:tracePt t="20581" x="5986463" y="200025"/>
          <p14:tracePt t="20588" x="5962650" y="184150"/>
          <p14:tracePt t="20597" x="5946775" y="176213"/>
          <p14:tracePt t="20604" x="5930900" y="176213"/>
          <p14:tracePt t="20613" x="5907088" y="166688"/>
          <p14:tracePt t="20620" x="5899150" y="158750"/>
          <p14:tracePt t="20628" x="5883275" y="158750"/>
          <p14:tracePt t="20636" x="5875338" y="158750"/>
          <p14:tracePt t="20644" x="5851525" y="150813"/>
          <p14:tracePt t="20652" x="5843588" y="150813"/>
          <p14:tracePt t="20660" x="5827713" y="150813"/>
          <p14:tracePt t="20668" x="5811838" y="150813"/>
          <p14:tracePt t="20676" x="5803900" y="150813"/>
          <p14:tracePt t="20684" x="5780088" y="150813"/>
          <p14:tracePt t="20692" x="5764213" y="150813"/>
          <p14:tracePt t="20700" x="5748338" y="158750"/>
          <p14:tracePt t="20709" x="5740400" y="166688"/>
          <p14:tracePt t="20716" x="5724525" y="184150"/>
          <p14:tracePt t="20724" x="5716588" y="192088"/>
          <p14:tracePt t="20732" x="5700713" y="200025"/>
          <p14:tracePt t="20740" x="5684838" y="215900"/>
          <p14:tracePt t="20752" x="5667375" y="231775"/>
          <p14:tracePt t="20756" x="5651500" y="247650"/>
          <p14:tracePt t="20766" x="5643563" y="263525"/>
          <p14:tracePt t="20774" x="5635625" y="287338"/>
          <p14:tracePt t="20783" x="5619750" y="311150"/>
          <p14:tracePt t="20790" x="5603875" y="334963"/>
          <p14:tracePt t="20798" x="5588000" y="358775"/>
          <p14:tracePt t="20806" x="5580063" y="398463"/>
          <p14:tracePt t="20814" x="5564188" y="446088"/>
          <p14:tracePt t="20822" x="5556250" y="477838"/>
          <p14:tracePt t="20831" x="5548313" y="527050"/>
          <p14:tracePt t="20838" x="5540375" y="566738"/>
          <p14:tracePt t="20847" x="5532438" y="614363"/>
          <p14:tracePt t="20854" x="5524500" y="654050"/>
          <p14:tracePt t="20862" x="5524500" y="701675"/>
          <p14:tracePt t="20870" x="5524500" y="741363"/>
          <p14:tracePt t="20878" x="5524500" y="788988"/>
          <p14:tracePt t="20886" x="5524500" y="828675"/>
          <p14:tracePt t="20894" x="5524500" y="862013"/>
          <p14:tracePt t="20902" x="5524500" y="909638"/>
          <p14:tracePt t="20910" x="5524500" y="941388"/>
          <p14:tracePt t="20918" x="5524500" y="973138"/>
          <p14:tracePt t="20926" x="5532438" y="996950"/>
          <p14:tracePt t="20934" x="5532438" y="1020763"/>
          <p14:tracePt t="20942" x="5532438" y="1044575"/>
          <p14:tracePt t="20950" x="5540375" y="1060450"/>
          <p14:tracePt t="20958" x="5548313" y="1084263"/>
          <p14:tracePt t="20966" x="5548313" y="1092200"/>
          <p14:tracePt t="20974" x="5548313" y="1100138"/>
          <p14:tracePt t="20982" x="5556250" y="1123950"/>
          <p14:tracePt t="20990" x="5564188" y="1131888"/>
          <p14:tracePt t="20997" x="5572125" y="1147763"/>
          <p14:tracePt t="21006" x="5572125" y="1155700"/>
          <p14:tracePt t="21016" x="5580063" y="1179513"/>
          <p14:tracePt t="21021" x="5595938" y="1195388"/>
          <p14:tracePt t="21032" x="5603875" y="1204913"/>
          <p14:tracePt t="21039" x="5619750" y="1228725"/>
          <p14:tracePt t="21048" x="5635625" y="1236663"/>
          <p14:tracePt t="21055" x="5659438" y="1252538"/>
          <p14:tracePt t="21063" x="5667375" y="1268413"/>
          <p14:tracePt t="21071" x="5692775" y="1276350"/>
          <p14:tracePt t="21080" x="5716588" y="1276350"/>
          <p14:tracePt t="21088" x="5724525" y="1292225"/>
          <p14:tracePt t="21096" x="5740400" y="1292225"/>
          <p14:tracePt t="21103" x="5756275" y="1300163"/>
          <p14:tracePt t="21112" x="5780088" y="1300163"/>
          <p14:tracePt t="21120" x="5795963" y="1300163"/>
          <p14:tracePt t="21128" x="5819775" y="1300163"/>
          <p14:tracePt t="21136" x="5835650" y="1300163"/>
          <p14:tracePt t="21144" x="5859463" y="1308100"/>
          <p14:tracePt t="21152" x="5875338" y="1308100"/>
          <p14:tracePt t="21160" x="5899150" y="1308100"/>
          <p14:tracePt t="21168" x="5922963" y="1308100"/>
          <p14:tracePt t="21176" x="5946775" y="1308100"/>
          <p14:tracePt t="21184" x="5970588" y="1308100"/>
          <p14:tracePt t="21192" x="5994400" y="1308100"/>
          <p14:tracePt t="21200" x="6018213" y="1308100"/>
          <p14:tracePt t="21208" x="6034088" y="1308100"/>
          <p14:tracePt t="21216" x="6051550" y="1308100"/>
          <p14:tracePt t="21224" x="6067425" y="1308100"/>
          <p14:tracePt t="21231" x="6075363" y="1308100"/>
          <p14:tracePt t="21239" x="6083300" y="1308100"/>
          <p14:tracePt t="21247" x="6091238" y="1308100"/>
          <p14:tracePt t="21255" x="6099175" y="1308100"/>
          <p14:tracePt t="21264" x="6107113" y="1308100"/>
          <p14:tracePt t="21272" x="6115050" y="1308100"/>
          <p14:tracePt t="21281" x="6115050" y="1300163"/>
          <p14:tracePt t="21288" x="6130925" y="1300163"/>
          <p14:tracePt t="21297" x="6130925" y="1292225"/>
          <p14:tracePt t="21306" x="6138863" y="1276350"/>
          <p14:tracePt t="21312" x="6146800" y="1260475"/>
          <p14:tracePt t="21322" x="6154738" y="1244600"/>
          <p14:tracePt t="21328" x="6170613" y="1204913"/>
          <p14:tracePt t="21338" x="6186488" y="1171575"/>
          <p14:tracePt t="21347" x="6186488" y="1139825"/>
          <p14:tracePt t="21354" x="6194425" y="1100138"/>
          <p14:tracePt t="21362" x="6210300" y="1076325"/>
          <p14:tracePt t="21370" x="6210300" y="1052513"/>
          <p14:tracePt t="21378" x="6218238" y="1036638"/>
          <p14:tracePt t="21386" x="6218238" y="1020763"/>
          <p14:tracePt t="21394" x="6226175" y="996950"/>
          <p14:tracePt t="21402" x="6234113" y="973138"/>
          <p14:tracePt t="21410" x="6234113" y="949325"/>
          <p14:tracePt t="21418" x="6242050" y="925513"/>
          <p14:tracePt t="21426" x="6257925" y="885825"/>
          <p14:tracePt t="21434" x="6265863" y="836613"/>
          <p14:tracePt t="21442" x="6265863" y="788988"/>
          <p14:tracePt t="21450" x="6273800" y="749300"/>
          <p14:tracePt t="21458" x="6273800" y="701675"/>
          <p14:tracePt t="21468" x="6281738" y="661988"/>
          <p14:tracePt t="21474" x="6281738" y="614363"/>
          <p14:tracePt t="21482" x="6281738" y="582613"/>
          <p14:tracePt t="21490" x="6281738" y="542925"/>
          <p14:tracePt t="21498" x="6281738" y="509588"/>
          <p14:tracePt t="21506" x="6281738" y="469900"/>
          <p14:tracePt t="21514" x="6281738" y="438150"/>
          <p14:tracePt t="21522" x="6281738" y="406400"/>
          <p14:tracePt t="21531" x="6281738" y="382588"/>
          <p14:tracePt t="21538" x="6281738" y="350838"/>
          <p14:tracePt t="21548" x="6273800" y="327025"/>
          <p14:tracePt t="21554" x="6265863" y="303213"/>
          <p14:tracePt t="21562" x="6249988" y="271463"/>
          <p14:tracePt t="21572" x="6242050" y="247650"/>
          <p14:tracePt t="21578" x="6226175" y="231775"/>
          <p14:tracePt t="21588" x="6202363" y="207963"/>
          <p14:tracePt t="21597" x="6178550" y="200025"/>
          <p14:tracePt t="21604" x="6162675" y="184150"/>
          <p14:tracePt t="21612" x="6138863" y="176213"/>
          <p14:tracePt t="21618" x="6122988" y="176213"/>
          <p14:tracePt t="21628" x="6115050" y="166688"/>
          <p14:tracePt t="21636" x="6099175" y="158750"/>
          <p14:tracePt t="21645" x="6083300" y="158750"/>
          <p14:tracePt t="21653" x="6059488" y="158750"/>
          <p14:tracePt t="21660" x="6034088" y="158750"/>
          <p14:tracePt t="21668" x="6018213" y="158750"/>
          <p14:tracePt t="21676" x="5994400" y="158750"/>
          <p14:tracePt t="21684" x="5970588" y="158750"/>
          <p14:tracePt t="21692" x="5954713" y="158750"/>
          <p14:tracePt t="21700" x="5930900" y="158750"/>
          <p14:tracePt t="21708" x="5915025" y="166688"/>
          <p14:tracePt t="21716" x="5891213" y="176213"/>
          <p14:tracePt t="21724" x="5875338" y="184150"/>
          <p14:tracePt t="21732" x="5851525" y="192088"/>
          <p14:tracePt t="21740" x="5835650" y="200025"/>
          <p14:tracePt t="21748" x="5835650" y="207963"/>
          <p14:tracePt t="21755" x="5819775" y="215900"/>
          <p14:tracePt t="21764" x="5803900" y="231775"/>
          <p14:tracePt t="21772" x="5795963" y="239713"/>
          <p14:tracePt t="21781" x="5780088" y="255588"/>
          <p14:tracePt t="21788" x="5772150" y="279400"/>
          <p14:tracePt t="21797" x="5756275" y="295275"/>
          <p14:tracePt t="21804" x="5748338" y="311150"/>
          <p14:tracePt t="21812" x="5740400" y="334963"/>
          <p14:tracePt t="21820" x="5732463" y="358775"/>
          <p14:tracePt t="21828" x="5732463" y="374650"/>
          <p14:tracePt t="21836" x="5724525" y="414338"/>
          <p14:tracePt t="21844" x="5724525" y="446088"/>
          <p14:tracePt t="21852" x="5724525" y="485775"/>
          <p14:tracePt t="21860" x="5724525" y="527050"/>
          <p14:tracePt t="21870" x="5724525" y="574675"/>
          <p14:tracePt t="21878" x="5732463" y="630238"/>
          <p14:tracePt t="21898" x="5764213" y="757238"/>
          <p14:tracePt t="21903" x="5788025" y="820738"/>
          <p14:tracePt t="21910" x="5803900" y="877888"/>
          <p14:tracePt t="21918" x="5819775" y="909638"/>
          <p14:tracePt t="21926" x="5827713" y="949325"/>
          <p14:tracePt t="21934" x="5835650" y="973138"/>
          <p14:tracePt t="21942" x="5843588" y="996950"/>
          <p14:tracePt t="21950" x="5851525" y="1020763"/>
          <p14:tracePt t="21958" x="5859463" y="1044575"/>
          <p14:tracePt t="21966" x="5867400" y="1068388"/>
          <p14:tracePt t="21974" x="5875338" y="1076325"/>
          <p14:tracePt t="21982" x="5875338" y="1092200"/>
          <p14:tracePt t="21990" x="5883275" y="1108075"/>
          <p14:tracePt t="21998" x="5891213" y="1123950"/>
          <p14:tracePt t="22006" x="5907088" y="1147763"/>
          <p14:tracePt t="22014" x="5922963" y="1163638"/>
          <p14:tracePt t="22022" x="5938838" y="1179513"/>
          <p14:tracePt t="22031" x="5962650" y="1204913"/>
          <p14:tracePt t="22038" x="5978525" y="1220788"/>
          <p14:tracePt t="22047" x="6002338" y="1252538"/>
          <p14:tracePt t="22054" x="6034088" y="1268413"/>
          <p14:tracePt t="22062" x="6059488" y="1292225"/>
          <p14:tracePt t="22070" x="6091238" y="1300163"/>
          <p14:tracePt t="22078" x="6115050" y="1323975"/>
          <p14:tracePt t="22086" x="6154738" y="1331913"/>
          <p14:tracePt t="22094" x="6178550" y="1347788"/>
          <p14:tracePt t="22102" x="6210300" y="1355725"/>
          <p14:tracePt t="22110" x="6242050" y="1355725"/>
          <p14:tracePt t="22118" x="6281738" y="1355725"/>
          <p14:tracePt t="22126" x="6313488" y="1363663"/>
          <p14:tracePt t="22134" x="6345238" y="1363663"/>
          <p14:tracePt t="22142" x="6376988" y="1355725"/>
          <p14:tracePt t="22150" x="6418263" y="1331913"/>
          <p14:tracePt t="22158" x="6457950" y="1300163"/>
          <p14:tracePt t="22166" x="6489700" y="1268413"/>
          <p14:tracePt t="22176" x="6521450" y="1220788"/>
          <p14:tracePt t="22184" x="6553200" y="1179513"/>
          <p14:tracePt t="22192" x="6577013" y="1123950"/>
          <p14:tracePt t="22200" x="6592888" y="1052513"/>
          <p14:tracePt t="22208" x="6600825" y="965200"/>
          <p14:tracePt t="22217" x="6608763" y="869950"/>
          <p14:tracePt t="22224" x="6608763" y="773113"/>
          <p14:tracePt t="22232" x="6608763" y="677863"/>
          <p14:tracePt t="22240" x="6592888" y="590550"/>
          <p14:tracePt t="22248" x="6545263" y="509588"/>
          <p14:tracePt t="22256" x="6505575" y="446088"/>
          <p14:tracePt t="22264" x="6465888" y="374650"/>
          <p14:tracePt t="22272" x="6410325" y="327025"/>
          <p14:tracePt t="22281" x="6384925" y="295275"/>
          <p14:tracePt t="22287" x="6345238" y="271463"/>
          <p14:tracePt t="22295" x="6321425" y="247650"/>
          <p14:tracePt t="22303" x="6289675" y="239713"/>
          <p14:tracePt t="22312" x="6273800" y="231775"/>
          <p14:tracePt t="22320" x="6257925" y="231775"/>
          <p14:tracePt t="22328" x="6234113" y="231775"/>
          <p14:tracePt t="22336" x="6218238" y="231775"/>
          <p14:tracePt t="22344" x="6194425" y="247650"/>
          <p14:tracePt t="22352" x="6162675" y="263525"/>
          <p14:tracePt t="22360" x="6138863" y="287338"/>
          <p14:tracePt t="22368" x="6107113" y="327025"/>
          <p14:tracePt t="22376" x="6083300" y="350838"/>
          <p14:tracePt t="22384" x="6067425" y="390525"/>
          <p14:tracePt t="22392" x="6043613" y="438150"/>
          <p14:tracePt t="22400" x="6026150" y="469900"/>
          <p14:tracePt t="22408" x="6002338" y="509588"/>
          <p14:tracePt t="22416" x="5986463" y="542925"/>
          <p14:tracePt t="22424" x="5978525" y="582613"/>
          <p14:tracePt t="22434" x="5962650" y="614363"/>
          <p14:tracePt t="22440" x="5962650" y="654050"/>
          <p14:tracePt t="22450" x="5954713" y="677863"/>
          <p14:tracePt t="22458" x="5954713" y="701675"/>
          <p14:tracePt t="22464" x="5954713" y="725488"/>
          <p14:tracePt t="22474" x="5954713" y="757238"/>
          <p14:tracePt t="22482" x="5954713" y="788988"/>
          <p14:tracePt t="22492" x="5962650" y="812800"/>
          <p14:tracePt t="22498" x="5970588" y="852488"/>
          <p14:tracePt t="22506" x="5986463" y="877888"/>
          <p14:tracePt t="22514" x="6002338" y="901700"/>
          <p14:tracePt t="22522" x="6002338" y="925513"/>
          <p14:tracePt t="22531" x="6026150" y="941388"/>
          <p14:tracePt t="22538" x="6034088" y="949325"/>
          <p14:tracePt t="22546" x="6051550" y="973138"/>
          <p14:tracePt t="22554" x="6075363" y="981075"/>
          <p14:tracePt t="22562" x="6099175" y="989013"/>
          <p14:tracePt t="22570" x="6107113" y="989013"/>
          <p14:tracePt t="22578" x="6122988" y="989013"/>
          <p14:tracePt t="22586" x="6146800" y="989013"/>
          <p14:tracePt t="22594" x="6162675" y="989013"/>
          <p14:tracePt t="22602" x="6178550" y="973138"/>
          <p14:tracePt t="22610" x="6186488" y="949325"/>
          <p14:tracePt t="22618" x="6202363" y="917575"/>
          <p14:tracePt t="22626" x="6218238" y="862013"/>
          <p14:tracePt t="22634" x="6218238" y="788988"/>
          <p14:tracePt t="22642" x="6226175" y="709613"/>
          <p14:tracePt t="22650" x="6226175" y="630238"/>
          <p14:tracePt t="22658" x="6226175" y="566738"/>
          <p14:tracePt t="22666" x="6218238" y="519113"/>
          <p14:tracePt t="22674" x="6202363" y="485775"/>
          <p14:tracePt t="22682" x="6202363" y="461963"/>
          <p14:tracePt t="22690" x="6186488" y="454025"/>
          <p14:tracePt t="22700" x="6178550" y="446088"/>
          <p14:tracePt t="22706" x="6162675" y="438150"/>
          <p14:tracePt t="22714" x="6162675" y="430213"/>
          <p14:tracePt t="22725" x="6154738" y="430213"/>
          <p14:tracePt t="22740" x="6146800" y="438150"/>
          <p14:tracePt t="22748" x="6130925" y="446088"/>
          <p14:tracePt t="22756" x="6115050" y="461963"/>
          <p14:tracePt t="22765" x="6099175" y="493713"/>
          <p14:tracePt t="22772" x="6083300" y="519113"/>
          <p14:tracePt t="22781" x="6075363" y="542925"/>
          <p14:tracePt t="22788" x="6059488" y="590550"/>
          <p14:tracePt t="22796" x="6043613" y="638175"/>
          <p14:tracePt t="22804" x="6026150" y="677863"/>
          <p14:tracePt t="22812" x="6018213" y="733425"/>
          <p14:tracePt t="22820" x="6010275" y="788988"/>
          <p14:tracePt t="22828" x="6010275" y="844550"/>
          <p14:tracePt t="22836" x="6002338" y="901700"/>
          <p14:tracePt t="22843" x="6002338" y="941388"/>
          <p14:tracePt t="22851" x="6002338" y="996950"/>
          <p14:tracePt t="22860" x="6002338" y="1052513"/>
          <p14:tracePt t="22867" x="6002338" y="1100138"/>
          <p14:tracePt t="22875" x="6002338" y="1155700"/>
          <p14:tracePt t="22884" x="6002338" y="1212850"/>
          <p14:tracePt t="22899" x="6002338" y="1252538"/>
          <p14:tracePt t="22902" x="6002338" y="1308100"/>
          <p14:tracePt t="22908" x="6002338" y="1355725"/>
          <p14:tracePt t="22916" x="6002338" y="1395413"/>
          <p14:tracePt t="22924" x="6002338" y="1435100"/>
          <p14:tracePt t="22932" x="6002338" y="1482725"/>
          <p14:tracePt t="22940" x="5994400" y="1538288"/>
          <p14:tracePt t="22948" x="5986463" y="1611313"/>
          <p14:tracePt t="22956" x="5978525" y="1690688"/>
          <p14:tracePt t="22964" x="5970588" y="1754188"/>
          <p14:tracePt t="22972" x="5946775" y="1817688"/>
          <p14:tracePt t="22981" x="5922963" y="1865313"/>
          <p14:tracePt t="22988" x="5899150" y="1914525"/>
          <p14:tracePt t="22996" x="5875338" y="1954213"/>
          <p14:tracePt t="23004" x="5851525" y="1993900"/>
          <p14:tracePt t="23012" x="5819775" y="2025650"/>
          <p14:tracePt t="23022" x="5803900" y="2049463"/>
          <p14:tracePt t="23028" x="5780088" y="2065338"/>
          <p14:tracePt t="23038" x="5748338" y="2081213"/>
          <p14:tracePt t="23046" x="5724525" y="2089150"/>
          <p14:tracePt t="23054" x="5692775" y="2097088"/>
          <p14:tracePt t="23062" x="5659438" y="2097088"/>
          <p14:tracePt t="23070" x="5635625" y="2097088"/>
          <p14:tracePt t="23078" x="5611813" y="2097088"/>
          <p14:tracePt t="23086" x="5588000" y="2097088"/>
          <p14:tracePt t="23094" x="5564188" y="2097088"/>
          <p14:tracePt t="23102" x="5540375" y="2097088"/>
          <p14:tracePt t="23110" x="5516563" y="2097088"/>
          <p14:tracePt t="23118" x="5492750" y="2097088"/>
          <p14:tracePt t="23126" x="5453063" y="2097088"/>
          <p14:tracePt t="23134" x="5429250" y="2097088"/>
          <p14:tracePt t="23142" x="5405438" y="2097088"/>
          <p14:tracePt t="23150" x="5381625" y="2097088"/>
          <p14:tracePt t="23157" x="5365750" y="2097088"/>
          <p14:tracePt t="23165" x="5349875" y="2097088"/>
          <p14:tracePt t="23174" x="5341938" y="2097088"/>
          <p14:tracePt t="23182" x="5326063" y="2097088"/>
          <p14:tracePt t="23190" x="5300663" y="2097088"/>
          <p14:tracePt t="23198" x="5292725" y="2097088"/>
          <p14:tracePt t="23208" x="5284788" y="2097088"/>
          <p14:tracePt t="23215" x="5276850" y="2097088"/>
          <p14:tracePt t="23222" x="5260975" y="2089150"/>
          <p14:tracePt t="23231" x="5253038" y="2089150"/>
          <p14:tracePt t="23238" x="5245100" y="2089150"/>
          <p14:tracePt t="23254" x="5237163" y="2089150"/>
          <p14:tracePt t="23304" x="5229225" y="2089150"/>
          <p14:tracePt t="23456" x="5229225" y="2081213"/>
          <p14:tracePt t="23472" x="5237163" y="2073275"/>
          <p14:tracePt t="23481" x="5245100" y="2065338"/>
          <p14:tracePt t="23488" x="5260975" y="2057400"/>
          <p14:tracePt t="23496" x="5268913" y="2049463"/>
          <p14:tracePt t="23504" x="5284788" y="2041525"/>
          <p14:tracePt t="23516" x="5300663" y="2041525"/>
          <p14:tracePt t="23520" x="5326063" y="2033588"/>
          <p14:tracePt t="23528" x="5365750" y="2025650"/>
          <p14:tracePt t="23536" x="5397500" y="2017713"/>
          <p14:tracePt t="23544" x="5437188" y="2017713"/>
          <p14:tracePt t="23552" x="5492750" y="2009775"/>
          <p14:tracePt t="23560" x="5548313" y="2009775"/>
          <p14:tracePt t="23568" x="5611813" y="2009775"/>
          <p14:tracePt t="23576" x="5667375" y="2009775"/>
          <p14:tracePt t="23584" x="5732463" y="2009775"/>
          <p14:tracePt t="23594" x="5795963" y="2009775"/>
          <p14:tracePt t="23600" x="5859463" y="2009775"/>
          <p14:tracePt t="23610" x="5922963" y="2009775"/>
          <p14:tracePt t="23618" x="5986463" y="2009775"/>
          <p14:tracePt t="23627" x="6051550" y="2009775"/>
          <p14:tracePt t="23634" x="6115050" y="2009775"/>
          <p14:tracePt t="23642" x="6194425" y="2017713"/>
          <p14:tracePt t="23650" x="6242050" y="2017713"/>
          <p14:tracePt t="23659" x="6297613" y="2025650"/>
          <p14:tracePt t="23666" x="6345238" y="2025650"/>
          <p14:tracePt t="23674" x="6376988" y="2025650"/>
          <p14:tracePt t="23682" x="6402388" y="2025650"/>
          <p14:tracePt t="23691" x="6426200" y="2025650"/>
          <p14:tracePt t="23698" x="6434138" y="2025650"/>
          <p14:tracePt t="23706" x="6442075" y="2025650"/>
          <p14:tracePt t="23715" x="6450013" y="2025650"/>
          <p14:tracePt t="25229" x="6442075" y="2017713"/>
          <p14:tracePt t="25236" x="6434138" y="2017713"/>
          <p14:tracePt t="25244" x="6418263" y="2009775"/>
          <p14:tracePt t="25252" x="6402388" y="2001838"/>
          <p14:tracePt t="25259" x="6392863" y="2001838"/>
          <p14:tracePt t="25268" x="6384925" y="2001838"/>
          <p14:tracePt t="25275" x="6376988" y="1993900"/>
          <p14:tracePt t="25284" x="6369050" y="1985963"/>
          <p14:tracePt t="25293" x="6353175" y="1985963"/>
          <p14:tracePt t="25309" x="6345238" y="1978025"/>
          <p14:tracePt t="25326" x="6337300" y="1978025"/>
          <p14:tracePt t="25333" x="6337300" y="1970088"/>
          <p14:tracePt t="25479" x="6329363" y="1970088"/>
          <p14:tracePt t="25691" x="6321425" y="1962150"/>
          <p14:tracePt t="25708" x="6305550" y="1962150"/>
          <p14:tracePt t="25724" x="6297613" y="1962150"/>
          <p14:tracePt t="25732" x="6289675" y="1954213"/>
          <p14:tracePt t="25748" x="6281738" y="1954213"/>
          <p14:tracePt t="25756" x="6273800" y="1954213"/>
          <p14:tracePt t="25764" x="6273800" y="1946275"/>
          <p14:tracePt t="25788" x="6265863" y="1946275"/>
          <p14:tracePt t="25812" x="6257925" y="1946275"/>
          <p14:tracePt t="25854" x="6257925" y="1938338"/>
          <p14:tracePt t="25868" x="6249988" y="1938338"/>
          <p14:tracePt t="25886" x="6242050" y="1938338"/>
          <p14:tracePt t="25954" x="6242050" y="1930400"/>
          <p14:tracePt t="26148" x="6234113" y="1930400"/>
          <p14:tracePt t="26164" x="6226175" y="1922463"/>
          <p14:tracePt t="26172" x="6218238" y="1922463"/>
          <p14:tracePt t="26188" x="6210300" y="1922463"/>
          <p14:tracePt t="26196" x="6202363" y="1914525"/>
          <p14:tracePt t="26212" x="6194425" y="1914525"/>
          <p14:tracePt t="26220" x="6186488" y="1914525"/>
          <p14:tracePt t="26228" x="6170613" y="1906588"/>
          <p14:tracePt t="26244" x="6162675" y="1898650"/>
          <p14:tracePt t="26252" x="6154738" y="1898650"/>
          <p14:tracePt t="26260" x="6146800" y="1898650"/>
          <p14:tracePt t="26268" x="6138863" y="1890713"/>
          <p14:tracePt t="26285" x="6122988" y="1890713"/>
          <p14:tracePt t="26292" x="6122988" y="1881188"/>
          <p14:tracePt t="26300" x="6115050" y="1881188"/>
          <p14:tracePt t="26332" x="6115050" y="1873250"/>
          <p14:tracePt t="26608" x="6107113" y="1873250"/>
          <p14:tracePt t="27860" x="6107113" y="1865313"/>
          <p14:tracePt t="27884" x="6107113" y="1857375"/>
          <p14:tracePt t="27899" x="6107113" y="1849438"/>
          <p14:tracePt t="27907" x="6107113" y="1841500"/>
          <p14:tracePt t="27931" x="6107113" y="1833563"/>
          <p14:tracePt t="27947" x="6107113" y="1825625"/>
          <p14:tracePt t="27979" x="6107113" y="1817688"/>
          <p14:tracePt t="27995" x="6115050" y="1809750"/>
          <p14:tracePt t="28011" x="6122988" y="1809750"/>
          <p14:tracePt t="28027" x="6130925" y="1809750"/>
          <p14:tracePt t="28230" x="6122988" y="1817688"/>
          <p14:tracePt t="28237" x="6122988" y="1825625"/>
          <p14:tracePt t="28245" x="6099175" y="1841500"/>
          <p14:tracePt t="28254" x="6075363" y="1849438"/>
          <p14:tracePt t="28262" x="6051550" y="1865313"/>
          <p14:tracePt t="28270" x="6026150" y="1873250"/>
          <p14:tracePt t="28278" x="6010275" y="1881188"/>
          <p14:tracePt t="28286" x="5986463" y="1898650"/>
          <p14:tracePt t="28294" x="5978525" y="1898650"/>
          <p14:tracePt t="28302" x="5970588" y="1906588"/>
          <p14:tracePt t="28310" x="5962650" y="1906588"/>
          <p14:tracePt t="28318" x="5962650" y="1914525"/>
          <p14:tracePt t="29226" x="5962650" y="1922463"/>
          <p14:tracePt t="29232" x="5962650" y="1938338"/>
          <p14:tracePt t="29242" x="5954713" y="1962150"/>
          <p14:tracePt t="29250" x="5930900" y="1978025"/>
          <p14:tracePt t="29612" x="5930900" y="1985963"/>
          <p14:tracePt t="29620" x="5962650" y="1985963"/>
          <p14:tracePt t="29653" x="5962650" y="1978025"/>
          <p14:tracePt t="29660" x="5994400" y="1978025"/>
          <p14:tracePt t="29667" x="6010275" y="1985963"/>
          <p14:tracePt t="29675" x="6059488" y="1985963"/>
          <p14:tracePt t="29683" x="6083300" y="1985963"/>
          <p14:tracePt t="29692" x="6107113" y="1985963"/>
          <p14:tracePt t="29700" x="6130925" y="1985963"/>
          <p14:tracePt t="29708" x="6154738" y="1985963"/>
          <p14:tracePt t="29716" x="6170613" y="1985963"/>
          <p14:tracePt t="29724" x="6186488" y="1985963"/>
          <p14:tracePt t="29732" x="6202363" y="1985963"/>
          <p14:tracePt t="29740" x="6210300" y="1985963"/>
          <p14:tracePt t="29748" x="6226175" y="1985963"/>
          <p14:tracePt t="29758" x="6242050" y="1985963"/>
          <p14:tracePt t="29766" x="6257925" y="1985963"/>
          <p14:tracePt t="29772" x="6281738" y="1985963"/>
          <p14:tracePt t="29782" x="6321425" y="1978025"/>
          <p14:tracePt t="29788" x="6384925" y="1970088"/>
          <p14:tracePt t="29798" x="6457950" y="1954213"/>
          <p14:tracePt t="29806" x="6545263" y="1954213"/>
          <p14:tracePt t="29815" x="6608763" y="1954213"/>
          <p14:tracePt t="29822" x="6704013" y="1954213"/>
          <p14:tracePt t="29831" x="6800850" y="1962150"/>
          <p14:tracePt t="29838" x="6896100" y="1962150"/>
          <p14:tracePt t="29846" x="6999288" y="1962150"/>
          <p14:tracePt t="29854" x="7102475" y="1962150"/>
          <p14:tracePt t="29862" x="7215188" y="1962150"/>
          <p14:tracePt t="29870" x="7326313" y="1962150"/>
          <p14:tracePt t="29878" x="7437438" y="1946275"/>
          <p14:tracePt t="29899" x="7645400" y="1922463"/>
          <p14:tracePt t="29903" x="7756525" y="1906588"/>
          <p14:tracePt t="29910" x="7835900" y="1898650"/>
          <p14:tracePt t="29918" x="7916863" y="1881188"/>
          <p14:tracePt t="29926" x="7980363" y="1865313"/>
          <p14:tracePt t="29934" x="8027988" y="1849438"/>
          <p14:tracePt t="29942" x="8067675" y="1833563"/>
          <p14:tracePt t="29950" x="8099425" y="1817688"/>
          <p14:tracePt t="29958" x="8123238" y="1801813"/>
          <p14:tracePt t="29966" x="8139113" y="1793875"/>
          <p14:tracePt t="29974" x="8154988" y="1785938"/>
          <p14:tracePt t="29982" x="8170863" y="1762125"/>
          <p14:tracePt t="29990" x="8178800" y="1754188"/>
          <p14:tracePt t="29998" x="8186738" y="1738313"/>
          <p14:tracePt t="30006" x="8202613" y="1706563"/>
          <p14:tracePt t="30014" x="8226425" y="1682750"/>
          <p14:tracePt t="30024" x="8259763" y="1643063"/>
          <p14:tracePt t="30033" x="8283575" y="1603375"/>
          <p14:tracePt t="30038" x="8315325" y="1555750"/>
          <p14:tracePt t="30048" x="8355013" y="1506538"/>
          <p14:tracePt t="30054" x="8394700" y="1450975"/>
          <p14:tracePt t="30064" x="8426450" y="1395413"/>
          <p14:tracePt t="30072" x="8450263" y="1339850"/>
          <p14:tracePt t="30081" x="8474075" y="1268413"/>
          <p14:tracePt t="30088" x="8497888" y="1204913"/>
          <p14:tracePt t="30096" x="8513763" y="1131888"/>
          <p14:tracePt t="30104" x="8529638" y="1092200"/>
          <p14:tracePt t="30112" x="8553450" y="1036638"/>
          <p14:tracePt t="30120" x="8569325" y="989013"/>
          <p14:tracePt t="30128" x="8577263" y="949325"/>
          <p14:tracePt t="30136" x="8593138" y="909638"/>
          <p14:tracePt t="30144" x="8602663" y="869950"/>
          <p14:tracePt t="30153" x="8602663" y="836613"/>
          <p14:tracePt t="30160" x="8610600" y="804863"/>
          <p14:tracePt t="30168" x="8610600" y="781050"/>
          <p14:tracePt t="30175" x="8610600" y="757238"/>
          <p14:tracePt t="30183" x="8610600" y="733425"/>
          <p14:tracePt t="30191" x="8610600" y="717550"/>
          <p14:tracePt t="30199" x="8618538" y="701675"/>
          <p14:tracePt t="30208" x="8626475" y="677863"/>
          <p14:tracePt t="30216" x="8634413" y="661988"/>
          <p14:tracePt t="30224" x="8634413" y="646113"/>
          <p14:tracePt t="30232" x="8634413" y="638175"/>
          <p14:tracePt t="30240" x="8634413" y="622300"/>
          <p14:tracePt t="30248" x="8634413" y="598488"/>
          <p14:tracePt t="30256" x="8634413" y="590550"/>
          <p14:tracePt t="30265" x="8642350" y="582613"/>
          <p14:tracePt t="30272" x="8642350" y="566738"/>
          <p14:tracePt t="30282" x="8650288" y="566738"/>
          <p14:tracePt t="30288" x="8650288" y="558800"/>
          <p14:tracePt t="30312" x="8650288" y="550863"/>
          <p14:tracePt t="30418" x="8658225" y="542925"/>
          <p14:tracePt t="30426" x="8658225" y="534988"/>
          <p14:tracePt t="30442" x="8658225" y="527050"/>
          <p14:tracePt t="30450" x="8658225" y="519113"/>
          <p14:tracePt t="30466" x="8658225" y="501650"/>
          <p14:tracePt t="30474" x="8658225" y="493713"/>
          <p14:tracePt t="30482" x="8658225" y="485775"/>
          <p14:tracePt t="30490" x="8658225" y="469900"/>
          <p14:tracePt t="30498" x="8658225" y="461963"/>
          <p14:tracePt t="30506" x="8658225" y="454025"/>
          <p14:tracePt t="30515" x="8658225" y="438150"/>
          <p14:tracePt t="30522" x="8650288" y="414338"/>
          <p14:tracePt t="30531" x="8642350" y="406400"/>
          <p14:tracePt t="30538" x="8626475" y="390525"/>
          <p14:tracePt t="30546" x="8610600" y="366713"/>
          <p14:tracePt t="30554" x="8577263" y="350838"/>
          <p14:tracePt t="30562" x="8561388" y="334963"/>
          <p14:tracePt t="30570" x="8537575" y="319088"/>
          <p14:tracePt t="30578" x="8497888" y="303213"/>
          <p14:tracePt t="30586" x="8474075" y="287338"/>
          <p14:tracePt t="30594" x="8426450" y="271463"/>
          <p14:tracePt t="30604" x="8402638" y="263525"/>
          <p14:tracePt t="30610" x="8378825" y="247650"/>
          <p14:tracePt t="30620" x="8339138" y="239713"/>
          <p14:tracePt t="30628" x="8307388" y="223838"/>
          <p14:tracePt t="30634" x="8275638" y="223838"/>
          <p14:tracePt t="30644" x="8226425" y="215900"/>
          <p14:tracePt t="30652" x="8194675" y="207963"/>
          <p14:tracePt t="30660" x="8154988" y="200025"/>
          <p14:tracePt t="30668" x="8131175" y="192088"/>
          <p14:tracePt t="30676" x="8099425" y="184150"/>
          <p14:tracePt t="30684" x="8075613" y="184150"/>
          <p14:tracePt t="30692" x="8059738" y="184150"/>
          <p14:tracePt t="30701" x="8035925" y="176213"/>
          <p14:tracePt t="30708" x="8027988" y="176213"/>
          <p14:tracePt t="30716" x="8012113" y="166688"/>
          <p14:tracePt t="30723" x="8004175" y="166688"/>
          <p14:tracePt t="30731" x="7988300" y="166688"/>
          <p14:tracePt t="30740" x="7972425" y="166688"/>
          <p14:tracePt t="30748" x="7956550" y="166688"/>
          <p14:tracePt t="30756" x="7940675" y="166688"/>
          <p14:tracePt t="30765" x="7924800" y="166688"/>
          <p14:tracePt t="30771" x="7908925" y="166688"/>
          <p14:tracePt t="30781" x="7885113" y="166688"/>
          <p14:tracePt t="30787" x="7859713" y="166688"/>
          <p14:tracePt t="30795" x="7835900" y="166688"/>
          <p14:tracePt t="30804" x="7804150" y="166688"/>
          <p14:tracePt t="30812" x="7764463" y="166688"/>
          <p14:tracePt t="30820" x="7732713" y="166688"/>
          <p14:tracePt t="30828" x="7700963" y="176213"/>
          <p14:tracePt t="30836" x="7653338" y="184150"/>
          <p14:tracePt t="30844" x="7613650" y="192088"/>
          <p14:tracePt t="30852" x="7566025" y="200025"/>
          <p14:tracePt t="30860" x="7534275" y="200025"/>
          <p14:tracePt t="30868" x="7510463" y="215900"/>
          <p14:tracePt t="30876" x="7469188" y="223838"/>
          <p14:tracePt t="30885" x="7437438" y="231775"/>
          <p14:tracePt t="30894" x="7405688" y="239713"/>
          <p14:tracePt t="30900" x="7366000" y="247650"/>
          <p14:tracePt t="30910" x="7318375" y="255588"/>
          <p14:tracePt t="30918" x="7294563" y="271463"/>
          <p14:tracePt t="30926" x="7262813" y="287338"/>
          <p14:tracePt t="30934" x="7231063" y="295275"/>
          <p14:tracePt t="30940" x="7215188" y="303213"/>
          <p14:tracePt t="30950" x="7191375" y="311150"/>
          <p14:tracePt t="30958" x="7175500" y="319088"/>
          <p14:tracePt t="30966" x="7167563" y="319088"/>
          <p14:tracePt t="30974" x="7143750" y="334963"/>
          <p14:tracePt t="30982" x="7126288" y="342900"/>
          <p14:tracePt t="30990" x="7102475" y="342900"/>
          <p14:tracePt t="30998" x="7086600" y="342900"/>
          <p14:tracePt t="31006" x="7070725" y="350838"/>
          <p14:tracePt t="31015" x="7054850" y="350838"/>
          <p14:tracePt t="31022" x="7038975" y="358775"/>
          <p14:tracePt t="31031" x="7031038" y="358775"/>
          <p14:tracePt t="31038" x="7023100" y="358775"/>
          <p14:tracePt t="31046" x="7023100" y="366713"/>
          <p14:tracePt t="31054" x="7015163" y="374650"/>
          <p14:tracePt t="31078" x="7007225" y="374650"/>
          <p14:tracePt t="31090" x="7007225" y="382588"/>
          <p14:tracePt t="31102" x="6999288" y="382588"/>
          <p14:tracePt t="31110" x="6999288" y="390525"/>
          <p14:tracePt t="31118" x="6991350" y="390525"/>
          <p14:tracePt t="31134" x="6983413" y="406400"/>
          <p14:tracePt t="31150" x="6975475" y="422275"/>
          <p14:tracePt t="31158" x="6975475" y="438150"/>
          <p14:tracePt t="31166" x="6975475" y="446088"/>
          <p14:tracePt t="31174" x="6975475" y="469900"/>
          <p14:tracePt t="31182" x="6975475" y="493713"/>
          <p14:tracePt t="31190" x="6975475" y="527050"/>
          <p14:tracePt t="31200" x="6975475" y="558800"/>
          <p14:tracePt t="31206" x="6975475" y="606425"/>
          <p14:tracePt t="31216" x="6983413" y="638175"/>
          <p14:tracePt t="31224" x="6983413" y="669925"/>
          <p14:tracePt t="31233" x="6991350" y="717550"/>
          <p14:tracePt t="31240" x="6991350" y="741363"/>
          <p14:tracePt t="31248" x="6991350" y="765175"/>
          <p14:tracePt t="31256" x="6999288" y="781050"/>
          <p14:tracePt t="31265" x="7007225" y="804863"/>
          <p14:tracePt t="31273" x="7007225" y="828675"/>
          <p14:tracePt t="31281" x="7015163" y="844550"/>
          <p14:tracePt t="31288" x="7015163" y="869950"/>
          <p14:tracePt t="31296" x="7015163" y="885825"/>
          <p14:tracePt t="31304" x="7015163" y="909638"/>
          <p14:tracePt t="31312" x="7015163" y="925513"/>
          <p14:tracePt t="31320" x="7015163" y="949325"/>
          <p14:tracePt t="31328" x="7015163" y="973138"/>
          <p14:tracePt t="31336" x="7007225" y="996950"/>
          <p14:tracePt t="31344" x="6999288" y="1012825"/>
          <p14:tracePt t="31352" x="6991350" y="1036638"/>
          <p14:tracePt t="31360" x="6991350" y="1052513"/>
          <p14:tracePt t="31368" x="6991350" y="1068388"/>
          <p14:tracePt t="31376" x="6991350" y="1076325"/>
          <p14:tracePt t="31384" x="6983413" y="1092200"/>
          <p14:tracePt t="31392" x="6983413" y="1100138"/>
          <p14:tracePt t="31400" x="6975475" y="1123950"/>
          <p14:tracePt t="31407" x="6975475" y="1131888"/>
          <p14:tracePt t="31415" x="6967538" y="1147763"/>
          <p14:tracePt t="31423" x="6959600" y="1163638"/>
          <p14:tracePt t="31432" x="6959600" y="1179513"/>
          <p14:tracePt t="31440" x="6959600" y="1187450"/>
          <p14:tracePt t="31448" x="6959600" y="1195388"/>
          <p14:tracePt t="31456" x="6959600" y="1204913"/>
          <p14:tracePt t="31467" x="6951663" y="1204913"/>
          <p14:tracePt t="31554" x="6951663" y="1212850"/>
          <p14:tracePt t="31562" x="6951663" y="1220788"/>
          <p14:tracePt t="31570" x="6951663" y="1228725"/>
          <p14:tracePt t="31578" x="6951663" y="1244600"/>
          <p14:tracePt t="31586" x="6951663" y="1260475"/>
          <p14:tracePt t="31594" x="6959600" y="1284288"/>
          <p14:tracePt t="31602" x="6975475" y="1300163"/>
          <p14:tracePt t="31610" x="6983413" y="1331913"/>
          <p14:tracePt t="31618" x="6999288" y="1355725"/>
          <p14:tracePt t="31626" x="7015163" y="1379538"/>
          <p14:tracePt t="31634" x="7038975" y="1419225"/>
          <p14:tracePt t="31642" x="7070725" y="1450975"/>
          <p14:tracePt t="31652" x="7102475" y="1474788"/>
          <p14:tracePt t="31658" x="7126288" y="1506538"/>
          <p14:tracePt t="31666" x="7167563" y="1522413"/>
          <p14:tracePt t="31674" x="7199313" y="1538288"/>
          <p14:tracePt t="31682" x="7246938" y="1547813"/>
          <p14:tracePt t="31690" x="7294563" y="1555750"/>
          <p14:tracePt t="31698" x="7334250" y="1563688"/>
          <p14:tracePt t="31706" x="7381875" y="1563688"/>
          <p14:tracePt t="31715" x="7429500" y="1563688"/>
          <p14:tracePt t="31722" x="7485063" y="1563688"/>
          <p14:tracePt t="31730" x="7542213" y="1563688"/>
          <p14:tracePt t="31738" x="7589838" y="1555750"/>
          <p14:tracePt t="31746" x="7645400" y="1547813"/>
          <p14:tracePt t="31756" x="7685088" y="1538288"/>
          <p14:tracePt t="31762" x="7724775" y="1530350"/>
          <p14:tracePt t="31772" x="7748588" y="1514475"/>
          <p14:tracePt t="31781" x="7772400" y="1490663"/>
          <p14:tracePt t="31788" x="7804150" y="1474788"/>
          <p14:tracePt t="31796" x="7843838" y="1443038"/>
          <p14:tracePt t="31804" x="7869238" y="1411288"/>
          <p14:tracePt t="31812" x="7893050" y="1387475"/>
          <p14:tracePt t="31820" x="7932738" y="1347788"/>
          <p14:tracePt t="31828" x="7956550" y="1300163"/>
          <p14:tracePt t="31836" x="7980363" y="1252538"/>
          <p14:tracePt t="31844" x="8004175" y="1204913"/>
          <p14:tracePt t="31852" x="8012113" y="1163638"/>
          <p14:tracePt t="31860" x="8012113" y="1123950"/>
          <p14:tracePt t="31868" x="8020050" y="1084263"/>
          <p14:tracePt t="31876" x="8020050" y="1060450"/>
          <p14:tracePt t="31884" x="8020050" y="1044575"/>
          <p14:tracePt t="31892" x="8020050" y="1012825"/>
          <p14:tracePt t="31900" x="8004175" y="989013"/>
          <p14:tracePt t="31908" x="7988300" y="973138"/>
          <p14:tracePt t="31916" x="7972425" y="949325"/>
          <p14:tracePt t="31924" x="7940675" y="933450"/>
          <p14:tracePt t="31932" x="7916863" y="925513"/>
          <p14:tracePt t="31940" x="7900988" y="917575"/>
          <p14:tracePt t="31948" x="7869238" y="901700"/>
          <p14:tracePt t="31956" x="7820025" y="885825"/>
          <p14:tracePt t="31965" x="7772400" y="877888"/>
          <p14:tracePt t="31972" x="7732713" y="869950"/>
          <p14:tracePt t="31980" x="7685088" y="862013"/>
          <p14:tracePt t="31988" x="7637463" y="862013"/>
          <p14:tracePt t="31996" x="7597775" y="862013"/>
          <p14:tracePt t="32004" x="7558088" y="862013"/>
          <p14:tracePt t="32012" x="7510463" y="862013"/>
          <p14:tracePt t="32020" x="7461250" y="869950"/>
          <p14:tracePt t="32028" x="7421563" y="885825"/>
          <p14:tracePt t="32038" x="7373938" y="893763"/>
          <p14:tracePt t="32046" x="7342188" y="909638"/>
          <p14:tracePt t="32054" x="7294563" y="925513"/>
          <p14:tracePt t="32062" x="7254875" y="933450"/>
          <p14:tracePt t="32068" x="7231063" y="949325"/>
          <p14:tracePt t="32078" x="7191375" y="973138"/>
          <p14:tracePt t="32086" x="7175500" y="981075"/>
          <p14:tracePt t="32094" x="7159625" y="1004888"/>
          <p14:tracePt t="32102" x="7135813" y="1012825"/>
          <p14:tracePt t="32110" x="7118350" y="1028700"/>
          <p14:tracePt t="32118" x="7110413" y="1044575"/>
          <p14:tracePt t="32126" x="7094538" y="1060450"/>
          <p14:tracePt t="32134" x="7094538" y="1076325"/>
          <p14:tracePt t="32142" x="7086600" y="1100138"/>
          <p14:tracePt t="32150" x="7070725" y="1108075"/>
          <p14:tracePt t="32158" x="7070725" y="1123950"/>
          <p14:tracePt t="32166" x="7070725" y="1139825"/>
          <p14:tracePt t="32174" x="7062788" y="1155700"/>
          <p14:tracePt t="32182" x="7062788" y="1179513"/>
          <p14:tracePt t="32190" x="7062788" y="1195388"/>
          <p14:tracePt t="32198" x="7062788" y="1204913"/>
          <p14:tracePt t="32206" x="7062788" y="1220788"/>
          <p14:tracePt t="32215" x="7062788" y="1244600"/>
          <p14:tracePt t="32222" x="7070725" y="1260475"/>
          <p14:tracePt t="32231" x="7094538" y="1300163"/>
          <p14:tracePt t="32238" x="7118350" y="1323975"/>
          <p14:tracePt t="32246" x="7159625" y="1363663"/>
          <p14:tracePt t="32254" x="7207250" y="1395413"/>
          <p14:tracePt t="32262" x="7254875" y="1427163"/>
          <p14:tracePt t="32270" x="7302500" y="1458913"/>
          <p14:tracePt t="32278" x="7350125" y="1490663"/>
          <p14:tracePt t="32286" x="7397750" y="1514475"/>
          <p14:tracePt t="32294" x="7453313" y="1538288"/>
          <p14:tracePt t="32302" x="7510463" y="1555750"/>
          <p14:tracePt t="32309" x="7558088" y="1571625"/>
          <p14:tracePt t="32319" x="7613650" y="1579563"/>
          <p14:tracePt t="32325" x="7677150" y="1595438"/>
          <p14:tracePt t="32336" x="7732713" y="1603375"/>
          <p14:tracePt t="32344" x="7780338" y="1611313"/>
          <p14:tracePt t="32350" x="7835900" y="1619250"/>
          <p14:tracePt t="32360" x="7893050" y="1627188"/>
          <p14:tracePt t="32367" x="7956550" y="1627188"/>
          <p14:tracePt t="32375" x="8020050" y="1627188"/>
          <p14:tracePt t="32383" x="8083550" y="1627188"/>
          <p14:tracePt t="32392" x="8147050" y="1627188"/>
          <p14:tracePt t="32400" x="8210550" y="1611313"/>
          <p14:tracePt t="32408" x="8267700" y="1603375"/>
          <p14:tracePt t="32416" x="8331200" y="1595438"/>
          <p14:tracePt t="32424" x="8386763" y="1571625"/>
          <p14:tracePt t="32432" x="8434388" y="1563688"/>
          <p14:tracePt t="32440" x="8474075" y="1538288"/>
          <p14:tracePt t="32448" x="8505825" y="1530350"/>
          <p14:tracePt t="32455" x="8521700" y="1506538"/>
          <p14:tracePt t="32464" x="8545513" y="1498600"/>
          <p14:tracePt t="32472" x="8561388" y="1474788"/>
          <p14:tracePt t="32480" x="8577263" y="1458913"/>
          <p14:tracePt t="32488" x="8593138" y="1443038"/>
          <p14:tracePt t="32495" x="8602663" y="1427163"/>
          <p14:tracePt t="32503" x="8626475" y="1411288"/>
          <p14:tracePt t="32511" x="8626475" y="1395413"/>
          <p14:tracePt t="32519" x="8642350" y="1387475"/>
          <p14:tracePt t="32527" x="8650288" y="1363663"/>
          <p14:tracePt t="32535" x="8666163" y="1347788"/>
          <p14:tracePt t="32543" x="8666163" y="1331913"/>
          <p14:tracePt t="32551" x="8674100" y="1308100"/>
          <p14:tracePt t="32559" x="8682038" y="1292225"/>
          <p14:tracePt t="32568" x="8682038" y="1276350"/>
          <p14:tracePt t="32575" x="8689975" y="1260475"/>
          <p14:tracePt t="32583" x="8689975" y="1252538"/>
          <p14:tracePt t="32591" x="8689975" y="1236663"/>
          <p14:tracePt t="32602" x="8697913" y="1212850"/>
          <p14:tracePt t="32608" x="8697913" y="1204913"/>
          <p14:tracePt t="32618" x="8697913" y="1187450"/>
          <p14:tracePt t="32626" x="8697913" y="1179513"/>
          <p14:tracePt t="32632" x="8697913" y="1155700"/>
          <p14:tracePt t="32641" x="8689975" y="1139825"/>
          <p14:tracePt t="32649" x="8674100" y="1123950"/>
          <p14:tracePt t="32657" x="8642350" y="1100138"/>
          <p14:tracePt t="32665" x="8618538" y="1084263"/>
          <p14:tracePt t="32673" x="8569325" y="1068388"/>
          <p14:tracePt t="32681" x="8521700" y="1052513"/>
          <p14:tracePt t="32689" x="8466138" y="1036638"/>
          <p14:tracePt t="32697" x="8410575" y="1020763"/>
          <p14:tracePt t="32705" x="8362950" y="1012825"/>
          <p14:tracePt t="32714" x="8299450" y="1004888"/>
          <p14:tracePt t="32722" x="8243888" y="996950"/>
          <p14:tracePt t="32729" x="8170863" y="989013"/>
          <p14:tracePt t="32737" x="8107363" y="989013"/>
          <p14:tracePt t="32745" x="8020050" y="981075"/>
          <p14:tracePt t="32753" x="7940675" y="981075"/>
          <p14:tracePt t="32761" x="7851775" y="981075"/>
          <p14:tracePt t="32769" x="7764463" y="981075"/>
          <p14:tracePt t="32777" x="7685088" y="981075"/>
          <p14:tracePt t="32788" x="7597775" y="981075"/>
          <p14:tracePt t="32794" x="7534275" y="996950"/>
          <p14:tracePt t="32802" x="7453313" y="1004888"/>
          <p14:tracePt t="32810" x="7397750" y="1020763"/>
          <p14:tracePt t="32817" x="7342188" y="1028700"/>
          <p14:tracePt t="32828" x="7302500" y="1044575"/>
          <p14:tracePt t="32833" x="7270750" y="1052513"/>
          <p14:tracePt t="32841" x="7246938" y="1060450"/>
          <p14:tracePt t="32849" x="7231063" y="1076325"/>
          <p14:tracePt t="32857" x="7223125" y="1076325"/>
          <p14:tracePt t="32874" x="7223125" y="1084263"/>
          <p14:tracePt t="32882" x="7215188" y="1084263"/>
          <p14:tracePt t="32900" x="7215188" y="1092200"/>
          <p14:tracePt t="32968" x="7215188" y="1100138"/>
          <p14:tracePt t="33012" x="7215188" y="1108075"/>
          <p14:tracePt t="33572" x="7215188" y="1123950"/>
          <p14:tracePt t="33580" x="7215188" y="1131888"/>
          <p14:tracePt t="33588" x="7199313" y="1155700"/>
          <p14:tracePt t="33597" x="7183438" y="1204913"/>
          <p14:tracePt t="33604" x="7167563" y="1260475"/>
          <p14:tracePt t="33612" x="7151688" y="1323975"/>
          <p14:tracePt t="33620" x="7135813" y="1379538"/>
          <p14:tracePt t="33628" x="7126288" y="1443038"/>
          <p14:tracePt t="33636" x="7110413" y="1514475"/>
          <p14:tracePt t="33646" x="7102475" y="1579563"/>
          <p14:tracePt t="33652" x="7086600" y="1651000"/>
          <p14:tracePt t="33660" x="7078663" y="1722438"/>
          <p14:tracePt t="33668" x="7078663" y="1793875"/>
          <p14:tracePt t="33676" x="7070725" y="1865313"/>
          <p14:tracePt t="33684" x="7070725" y="1946275"/>
          <p14:tracePt t="33692" x="7070725" y="2017713"/>
          <p14:tracePt t="33700" x="7062788" y="2089150"/>
          <p14:tracePt t="33708" x="7054850" y="2168525"/>
          <p14:tracePt t="33716" x="7054850" y="2241550"/>
          <p14:tracePt t="33724" x="7054850" y="2297113"/>
          <p14:tracePt t="33734" x="7054850" y="2352675"/>
          <p14:tracePt t="33740" x="7054850" y="2392363"/>
          <p14:tracePt t="33750" x="7054850" y="2439988"/>
          <p14:tracePt t="33758" x="7054850" y="2479675"/>
          <p14:tracePt t="33766" x="7062788" y="2527300"/>
          <p14:tracePt t="33774" x="7070725" y="2559050"/>
          <p14:tracePt t="33783" x="7078663" y="2608263"/>
          <p14:tracePt t="33790" x="7094538" y="2655888"/>
          <p14:tracePt t="33799" x="7102475" y="2687638"/>
          <p14:tracePt t="33806" x="7110413" y="2711450"/>
          <p14:tracePt t="33815" x="7118350" y="2735263"/>
          <p14:tracePt t="33822" x="7118350" y="2759075"/>
          <p14:tracePt t="33830" x="7118350" y="2774950"/>
          <p14:tracePt t="33838" x="7126288" y="2790825"/>
          <p14:tracePt t="33846" x="7135813" y="2806700"/>
          <p14:tracePt t="33854" x="7135813" y="2814638"/>
          <p14:tracePt t="33862" x="7135813" y="2830513"/>
          <p14:tracePt t="33870" x="7135813" y="2846388"/>
          <p14:tracePt t="33878" x="7143750" y="2862263"/>
          <p14:tracePt t="33899" x="7151688" y="2894013"/>
          <p14:tracePt t="33902" x="7159625" y="2909888"/>
          <p14:tracePt t="33910" x="7167563" y="2927350"/>
          <p14:tracePt t="33918" x="7175500" y="2935288"/>
          <p14:tracePt t="33926" x="7183438" y="2951163"/>
          <p14:tracePt t="33934" x="7191375" y="2959100"/>
          <p14:tracePt t="33942" x="7199313" y="2967038"/>
          <p14:tracePt t="33950" x="7199313" y="2974975"/>
          <p14:tracePt t="33965" x="7207250" y="2982913"/>
          <p14:tracePt t="33973" x="7215188" y="2990850"/>
          <p14:tracePt t="33981" x="7223125" y="2990850"/>
          <p14:tracePt t="33989" x="7223125" y="2998788"/>
          <p14:tracePt t="33999" x="7231063" y="2998788"/>
          <p14:tracePt t="34024" x="7231063" y="3006725"/>
          <p14:tracePt t="34033" x="7239000" y="3006725"/>
          <p14:tracePt t="34056" x="7239000" y="3014663"/>
          <p14:tracePt t="34116" x="7246938" y="3014663"/>
          <p14:tracePt t="34132" x="7246938" y="3022600"/>
          <p14:tracePt t="34163" x="7254875" y="3022600"/>
          <p14:tracePt t="34171" x="7262813" y="3022600"/>
          <p14:tracePt t="34179" x="7262813" y="3030538"/>
          <p14:tracePt t="34203" x="7270750" y="3038475"/>
          <p14:tracePt t="34211" x="7278688" y="3038475"/>
          <p14:tracePt t="34219" x="7286625" y="3038475"/>
          <p14:tracePt t="34228" x="7294563" y="3046413"/>
          <p14:tracePt t="34244" x="7310438" y="3054350"/>
          <p14:tracePt t="34251" x="7318375" y="3054350"/>
          <p14:tracePt t="34259" x="7326313" y="3062288"/>
          <p14:tracePt t="34267" x="7334250" y="3070225"/>
          <p14:tracePt t="34277" x="7342188" y="3070225"/>
          <p14:tracePt t="34283" x="7350125" y="3070225"/>
          <p14:tracePt t="34293" x="7358063" y="3078163"/>
          <p14:tracePt t="34309" x="7366000" y="3078163"/>
          <p14:tracePt t="34317" x="7373938" y="3086100"/>
          <p14:tracePt t="34325" x="7381875" y="3094038"/>
          <p14:tracePt t="34341" x="7389813" y="3094038"/>
          <p14:tracePt t="34349" x="7397750" y="3101975"/>
          <p14:tracePt t="34365" x="7405688" y="3109913"/>
          <p14:tracePt t="34374" x="7413625" y="3117850"/>
          <p14:tracePt t="34382" x="7421563" y="3117850"/>
          <p14:tracePt t="34390" x="7437438" y="3133725"/>
          <p14:tracePt t="34399" x="7445375" y="3133725"/>
          <p14:tracePt t="34406" x="7453313" y="3133725"/>
          <p14:tracePt t="34414" x="7453313" y="3141663"/>
          <p14:tracePt t="34616" x="7461250" y="3149600"/>
          <p14:tracePt t="34624" x="7461250" y="3157538"/>
          <p14:tracePt t="34640" x="7461250" y="3165475"/>
          <p14:tracePt t="34664" x="7461250" y="3173413"/>
          <p14:tracePt t="34672" x="7469188" y="3173413"/>
          <p14:tracePt t="34680" x="7469188" y="3181350"/>
          <p14:tracePt t="34688" x="7469188" y="3189288"/>
          <p14:tracePt t="34822" x="7469188" y="3197225"/>
          <p14:tracePt t="34874" x="7469188" y="3205163"/>
          <p14:tracePt t="34922" x="7469188" y="3213100"/>
          <p14:tracePt t="34976" x="7477125" y="3213100"/>
          <p14:tracePt t="34982" x="7485063" y="3213100"/>
          <p14:tracePt t="34998" x="7493000" y="3213100"/>
          <p14:tracePt t="35014" x="7502525" y="3213100"/>
          <p14:tracePt t="35470" x="7502525" y="3205163"/>
          <p14:tracePt t="35478" x="7502525" y="3189288"/>
          <p14:tracePt t="35486" x="7493000" y="3173413"/>
          <p14:tracePt t="35494" x="7493000" y="3157538"/>
          <p14:tracePt t="35502" x="7493000" y="3149600"/>
          <p14:tracePt t="35552" x="7493000" y="3141663"/>
          <p14:tracePt t="35558" x="7485063" y="3141663"/>
          <p14:tracePt t="35566" x="7485063" y="3133725"/>
          <p14:tracePt t="35632" x="7485063" y="3125788"/>
          <p14:tracePt t="35648" x="7485063" y="3117850"/>
          <p14:tracePt t="35662" x="7485063" y="3109913"/>
          <p14:tracePt t="35784" x="7493000" y="3101975"/>
          <p14:tracePt t="35792" x="7493000" y="3094038"/>
          <p14:tracePt t="35800" x="7502525" y="3086100"/>
          <p14:tracePt t="35808" x="7510463" y="3078163"/>
          <p14:tracePt t="35816" x="7534275" y="3054350"/>
          <p14:tracePt t="35824" x="7550150" y="3046413"/>
          <p14:tracePt t="35832" x="7566025" y="3030538"/>
          <p14:tracePt t="35840" x="7581900" y="3006725"/>
          <p14:tracePt t="35848" x="7597775" y="2998788"/>
          <p14:tracePt t="35855" x="7613650" y="2982913"/>
          <p14:tracePt t="35864" x="7629525" y="2967038"/>
          <p14:tracePt t="35872" x="7645400" y="2959100"/>
          <p14:tracePt t="35884" x="7653338" y="2943225"/>
          <p14:tracePt t="35890" x="7677150" y="2935288"/>
          <p14:tracePt t="35899" x="7685088" y="2919413"/>
          <p14:tracePt t="35904" x="7700963" y="2919413"/>
          <p14:tracePt t="35915" x="7708900" y="2901950"/>
          <p14:tracePt t="35920" x="7716838" y="2901950"/>
          <p14:tracePt t="35931" x="7724775" y="2894013"/>
          <p14:tracePt t="35938" x="7724775" y="2886075"/>
          <p14:tracePt t="35946" x="7732713" y="2878138"/>
          <p14:tracePt t="35954" x="7740650" y="2870200"/>
          <p14:tracePt t="35962" x="7740650" y="2862263"/>
          <p14:tracePt t="35971" x="7748588" y="2862263"/>
          <p14:tracePt t="35978" x="7748588" y="2846388"/>
          <p14:tracePt t="35986" x="7756525" y="2846388"/>
          <p14:tracePt t="36002" x="7756525" y="2838450"/>
          <p14:tracePt t="36018" x="7764463" y="2838450"/>
          <p14:tracePt t="36174" x="7764463" y="2830513"/>
          <p14:tracePt t="36184" x="7764463" y="2798763"/>
          <p14:tracePt t="36191" x="7772400" y="2727325"/>
          <p14:tracePt t="36197" x="7796213" y="2632075"/>
          <p14:tracePt t="36207" x="7812088" y="2495550"/>
          <p14:tracePt t="36216" x="7843838" y="2328863"/>
          <p14:tracePt t="36223" x="7869238" y="2168525"/>
          <p14:tracePt t="36232" x="7893050" y="2001838"/>
          <p14:tracePt t="36240" x="7908925" y="1857375"/>
          <p14:tracePt t="36250" x="7940675" y="1754188"/>
          <p14:tracePt t="36256" x="7956550" y="1643063"/>
          <p14:tracePt t="36264" x="7964488" y="1571625"/>
          <p14:tracePt t="36271" x="7972425" y="1514475"/>
          <p14:tracePt t="36279" x="7972425" y="1474788"/>
          <p14:tracePt t="36287" x="7972425" y="1450975"/>
          <p14:tracePt t="36295" x="7972425" y="1435100"/>
          <p14:tracePt t="36303" x="7972425" y="1411288"/>
          <p14:tracePt t="36311" x="7972425" y="1403350"/>
          <p14:tracePt t="36319" x="7980363" y="1387475"/>
          <p14:tracePt t="36327" x="7980363" y="1363663"/>
          <p14:tracePt t="36335" x="7988300" y="1347788"/>
          <p14:tracePt t="36343" x="7996238" y="1323975"/>
          <p14:tracePt t="36352" x="8004175" y="1308100"/>
          <p14:tracePt t="36360" x="8012113" y="1292225"/>
          <p14:tracePt t="36368" x="8020050" y="1284288"/>
          <p14:tracePt t="36376" x="8020050" y="1268413"/>
          <p14:tracePt t="36384" x="8027988" y="1260475"/>
          <p14:tracePt t="36392" x="8027988" y="1252538"/>
          <p14:tracePt t="36400" x="8035925" y="1236663"/>
          <p14:tracePt t="36410" x="8035925" y="1228725"/>
          <p14:tracePt t="36416" x="8043863" y="1212850"/>
          <p14:tracePt t="36424" x="8051800" y="1195388"/>
          <p14:tracePt t="36434" x="8059738" y="1179513"/>
          <p14:tracePt t="36440" x="8059738" y="1163638"/>
          <p14:tracePt t="36450" x="8059738" y="1155700"/>
          <p14:tracePt t="36456" x="8059738" y="1139825"/>
          <p14:tracePt t="36474" x="8059738" y="1131888"/>
          <p14:tracePt t="36491" x="8051800" y="1123950"/>
          <p14:tracePt t="36499" x="8043863" y="1116013"/>
          <p14:tracePt t="36506" x="8035925" y="1116013"/>
          <p14:tracePt t="36515" x="8027988" y="1116013"/>
          <p14:tracePt t="36522" x="8012113" y="1116013"/>
          <p14:tracePt t="36530" x="8004175" y="1116013"/>
          <p14:tracePt t="36538" x="7988300" y="1116013"/>
          <p14:tracePt t="36546" x="7980363" y="1116013"/>
          <p14:tracePt t="36602" x="7988300" y="1116013"/>
          <p14:tracePt t="36610" x="8012113" y="1123950"/>
          <p14:tracePt t="36618" x="8067675" y="1139825"/>
          <p14:tracePt t="36626" x="8154988" y="1139825"/>
          <p14:tracePt t="36634" x="8226425" y="1147763"/>
          <p14:tracePt t="36642" x="8307388" y="1155700"/>
          <p14:tracePt t="36650" x="8362950" y="1155700"/>
          <p14:tracePt t="36658" x="8394700" y="1155700"/>
          <p14:tracePt t="36666" x="8410575" y="1155700"/>
          <p14:tracePt t="36698" x="8410575" y="1163638"/>
          <p14:tracePt t="36740" x="8410575" y="1171575"/>
          <p14:tracePt t="36746" x="8410575" y="1179513"/>
          <p14:tracePt t="36756" x="8402638" y="1179513"/>
          <p14:tracePt t="36772" x="8394700" y="1179513"/>
          <p14:tracePt t="36780" x="8386763" y="1187450"/>
          <p14:tracePt t="36788" x="8378825" y="1187450"/>
          <p14:tracePt t="36796" x="8370888" y="1187450"/>
          <p14:tracePt t="36805" x="8362950" y="1187450"/>
          <p14:tracePt t="36812" x="8347075" y="1187450"/>
          <p14:tracePt t="36820" x="8339138" y="1187450"/>
          <p14:tracePt t="36828" x="8331200" y="1187450"/>
          <p14:tracePt t="36836" x="8315325" y="1187450"/>
          <p14:tracePt t="36844" x="8307388" y="1187450"/>
          <p14:tracePt t="36852" x="8299450" y="1187450"/>
          <p14:tracePt t="36860" x="8291513" y="1187450"/>
          <p14:tracePt t="36876" x="8275638" y="1187450"/>
          <p14:tracePt t="36884" x="8275638" y="1195388"/>
          <p14:tracePt t="36892" x="8259763" y="1212850"/>
          <p14:tracePt t="36900" x="8251825" y="1236663"/>
          <p14:tracePt t="36908" x="8235950" y="1276350"/>
          <p14:tracePt t="36916" x="8210550" y="1316038"/>
          <p14:tracePt t="36924" x="8186738" y="1339850"/>
          <p14:tracePt t="36932" x="8178800" y="1363663"/>
          <p14:tracePt t="36940" x="8162925" y="1387475"/>
          <p14:tracePt t="36948" x="8162925" y="1395413"/>
          <p14:tracePt t="36956" x="8154988" y="1403350"/>
          <p14:tracePt t="36965" x="8147050" y="1411288"/>
          <p14:tracePt t="36972" x="8147050" y="1419225"/>
          <p14:tracePt t="36980" x="8147050" y="1427163"/>
          <p14:tracePt t="36988" x="8147050" y="1450975"/>
          <p14:tracePt t="36996" x="8139113" y="1474788"/>
          <p14:tracePt t="37006" x="8139113" y="1506538"/>
          <p14:tracePt t="37012" x="8139113" y="1563688"/>
          <p14:tracePt t="37022" x="8139113" y="1611313"/>
          <p14:tracePt t="37030" x="8139113" y="1690688"/>
          <p14:tracePt t="37038" x="8139113" y="1762125"/>
          <p14:tracePt t="37046" x="8139113" y="1857375"/>
          <p14:tracePt t="37054" x="8131175" y="1962150"/>
          <p14:tracePt t="37062" x="8123238" y="2081213"/>
          <p14:tracePt t="37070" x="8123238" y="2192338"/>
          <p14:tracePt t="37078" x="8107363" y="2344738"/>
          <p14:tracePt t="37086" x="8099425" y="2503488"/>
          <p14:tracePt t="37094" x="8083550" y="2624138"/>
          <p14:tracePt t="37102" x="8075613" y="2719388"/>
          <p14:tracePt t="37110" x="8059738" y="2806700"/>
          <p14:tracePt t="37118" x="8043863" y="2862263"/>
          <p14:tracePt t="37126" x="8027988" y="2894013"/>
          <p14:tracePt t="37134" x="8012113" y="2919413"/>
          <p14:tracePt t="37142" x="8004175" y="2927350"/>
          <p14:tracePt t="37150" x="7996238" y="2927350"/>
          <p14:tracePt t="37174" x="7988300" y="2927350"/>
          <p14:tracePt t="37183" x="7980363" y="2927350"/>
          <p14:tracePt t="37190" x="7964488" y="2919413"/>
          <p14:tracePt t="37199" x="7940675" y="2901950"/>
          <p14:tracePt t="37206" x="7916863" y="2901950"/>
          <p14:tracePt t="37215" x="7908925" y="2894013"/>
          <p14:tracePt t="37222" x="7900988" y="2886075"/>
          <p14:tracePt t="37230" x="7893050" y="2886075"/>
          <p14:tracePt t="37262" x="7893050" y="2878138"/>
          <p14:tracePt t="37270" x="7908925" y="2878138"/>
          <p14:tracePt t="37278" x="7932738" y="2870200"/>
          <p14:tracePt t="37286" x="7980363" y="2862263"/>
          <p14:tracePt t="37294" x="8027988" y="2862263"/>
          <p14:tracePt t="37302" x="8107363" y="2854325"/>
          <p14:tracePt t="37312" x="8170863" y="2846388"/>
          <p14:tracePt t="37318" x="8235950" y="2846388"/>
          <p14:tracePt t="37328" x="8283575" y="2846388"/>
          <p14:tracePt t="37336" x="8307388" y="2838450"/>
          <p14:tracePt t="37388" x="8291513" y="2846388"/>
          <p14:tracePt t="37396" x="8275638" y="2854325"/>
          <p14:tracePt t="37404" x="8259763" y="2862263"/>
          <p14:tracePt t="37412" x="8243888" y="2878138"/>
          <p14:tracePt t="37420" x="8235950" y="2886075"/>
          <p14:tracePt t="37428" x="8226425" y="2886075"/>
          <p14:tracePt t="37436" x="8226425" y="2894013"/>
          <p14:tracePt t="37480" x="8226425" y="2886075"/>
          <p14:tracePt t="37488" x="8226425" y="2870200"/>
          <p14:tracePt t="37496" x="8226425" y="2822575"/>
          <p14:tracePt t="37504" x="8235950" y="2743200"/>
          <p14:tracePt t="37512" x="8259763" y="2640013"/>
          <p14:tracePt t="37520" x="8283575" y="2495550"/>
          <p14:tracePt t="37528" x="8307388" y="2297113"/>
          <p14:tracePt t="37536" x="8339138" y="2049463"/>
          <p14:tracePt t="37544" x="8339138" y="1825625"/>
          <p14:tracePt t="37552" x="8347075" y="1587500"/>
          <p14:tracePt t="37560" x="8347075" y="1363663"/>
          <p14:tracePt t="37568" x="8307388" y="1171575"/>
          <p14:tracePt t="37576" x="8259763" y="981075"/>
          <p14:tracePt t="37586" x="8218488" y="828675"/>
          <p14:tracePt t="37592" x="8170863" y="733425"/>
          <p14:tracePt t="37602" x="8139113" y="654050"/>
          <p14:tracePt t="37610" x="8123238" y="630238"/>
          <p14:tracePt t="37618" x="8107363" y="606425"/>
          <p14:tracePt t="37626" x="8099425" y="606425"/>
          <p14:tracePt t="37634" x="8091488" y="606425"/>
          <p14:tracePt t="37642" x="8075613" y="606425"/>
          <p14:tracePt t="37650" x="8051800" y="606425"/>
          <p14:tracePt t="37658" x="8027988" y="614363"/>
          <p14:tracePt t="37666" x="7988300" y="646113"/>
          <p14:tracePt t="37674" x="7940675" y="685800"/>
          <p14:tracePt t="37682" x="7893050" y="725488"/>
          <p14:tracePt t="37690" x="7851775" y="781050"/>
          <p14:tracePt t="37698" x="7812088" y="844550"/>
          <p14:tracePt t="37706" x="7788275" y="917575"/>
          <p14:tracePt t="37715" x="7764463" y="1004888"/>
          <p14:tracePt t="37722" x="7740650" y="1116013"/>
          <p14:tracePt t="37730" x="7716838" y="1236663"/>
          <p14:tracePt t="37740" x="7693025" y="1379538"/>
          <p14:tracePt t="37746" x="7669213" y="1482725"/>
          <p14:tracePt t="37754" x="7645400" y="1587500"/>
          <p14:tracePt t="37761" x="7621588" y="1651000"/>
          <p14:tracePt t="37769" x="7581900" y="1706563"/>
          <p14:tracePt t="37777" x="7558088" y="1762125"/>
          <p14:tracePt t="37785" x="7526338" y="1809750"/>
          <p14:tracePt t="37794" x="7493000" y="1849438"/>
          <p14:tracePt t="37802" x="7461250" y="1890713"/>
          <p14:tracePt t="37810" x="7421563" y="1922463"/>
          <p14:tracePt t="37818" x="7366000" y="1946275"/>
          <p14:tracePt t="37826" x="7294563" y="1962150"/>
          <p14:tracePt t="37834" x="7199313" y="1978025"/>
          <p14:tracePt t="37842" x="7102475" y="1985963"/>
          <p14:tracePt t="37850" x="7007225" y="1985963"/>
          <p14:tracePt t="37858" x="6904038" y="1985963"/>
          <p14:tracePt t="37868" x="6816725" y="1978025"/>
          <p14:tracePt t="37874" x="6727825" y="1970088"/>
          <p14:tracePt t="37899" x="6592888" y="1946275"/>
          <p14:tracePt t="37901" x="6521450" y="1930400"/>
          <p14:tracePt t="37908" x="6465888" y="1914525"/>
          <p14:tracePt t="37916" x="6410325" y="1898650"/>
          <p14:tracePt t="37924" x="6353175" y="1881188"/>
          <p14:tracePt t="37933" x="6297613" y="1865313"/>
          <p14:tracePt t="37940" x="6257925" y="1857375"/>
          <p14:tracePt t="37948" x="6202363" y="1841500"/>
          <p14:tracePt t="37956" x="6170613" y="1841500"/>
          <p14:tracePt t="37965" x="6146800" y="1841500"/>
          <p14:tracePt t="37972" x="6122988" y="1841500"/>
          <p14:tracePt t="37980" x="6107113" y="1833563"/>
          <p14:tracePt t="37996" x="6099175" y="1833563"/>
          <p14:tracePt t="38062" x="6091238" y="1833563"/>
          <p14:tracePt t="38076" x="6083300" y="1833563"/>
          <p14:tracePt t="38084" x="6075363" y="1833563"/>
          <p14:tracePt t="38099" x="6067425" y="1825625"/>
          <p14:tracePt t="38107" x="6051550" y="1817688"/>
          <p14:tracePt t="38116" x="6034088" y="1809750"/>
          <p14:tracePt t="38123" x="6002338" y="1793875"/>
          <p14:tracePt t="38132" x="5962650" y="1770063"/>
          <p14:tracePt t="38141" x="5907088" y="1754188"/>
          <p14:tracePt t="38148" x="5851525" y="1738313"/>
          <p14:tracePt t="38158" x="5788025" y="1722438"/>
          <p14:tracePt t="38166" x="5700713" y="1698625"/>
          <p14:tracePt t="38173" x="5627688" y="1690688"/>
          <p14:tracePt t="38181" x="5556250" y="1682750"/>
          <p14:tracePt t="38189" x="5500688" y="1674813"/>
          <p14:tracePt t="38198" x="5445125" y="1674813"/>
          <p14:tracePt t="38205" x="5413375" y="1674813"/>
          <p14:tracePt t="38215" x="5389563" y="1674813"/>
          <p14:tracePt t="38222" x="5373688" y="1674813"/>
          <p14:tracePt t="38230" x="5365750" y="1690688"/>
          <p14:tracePt t="38238" x="5349875" y="1698625"/>
          <p14:tracePt t="38246" x="5349875" y="1706563"/>
          <p14:tracePt t="38254" x="5334000" y="1722438"/>
          <p14:tracePt t="38262" x="5326063" y="1746250"/>
          <p14:tracePt t="38270" x="5318125" y="1785938"/>
          <p14:tracePt t="38278" x="5318125" y="1825625"/>
          <p14:tracePt t="38286" x="5318125" y="1865313"/>
          <p14:tracePt t="38294" x="5318125" y="1922463"/>
          <p14:tracePt t="38302" x="5341938" y="1978025"/>
          <p14:tracePt t="38312" x="5389563" y="2033588"/>
          <p14:tracePt t="38318" x="5437188" y="2081213"/>
          <p14:tracePt t="38326" x="5492750" y="2128838"/>
          <p14:tracePt t="38334" x="5572125" y="2152650"/>
          <p14:tracePt t="38342" x="5659438" y="2192338"/>
          <p14:tracePt t="38350" x="5764213" y="2208213"/>
          <p14:tracePt t="38358" x="5883275" y="2224088"/>
          <p14:tracePt t="38366" x="6026150" y="2249488"/>
          <p14:tracePt t="38374" x="6194425" y="2273300"/>
          <p14:tracePt t="38382" x="6376988" y="2297113"/>
          <p14:tracePt t="38390" x="6537325" y="2312988"/>
          <p14:tracePt t="38399" x="6743700" y="2336800"/>
          <p14:tracePt t="38406" x="6911975" y="2360613"/>
          <p14:tracePt t="38415" x="7046913" y="2368550"/>
          <p14:tracePt t="38424" x="7151688" y="2384425"/>
          <p14:tracePt t="38430" x="7246938" y="2408238"/>
          <p14:tracePt t="38440" x="7334250" y="2416175"/>
          <p14:tracePt t="38448" x="7405688" y="2416175"/>
          <p14:tracePt t="38456" x="7461250" y="2416175"/>
          <p14:tracePt t="38465" x="7510463" y="2400300"/>
          <p14:tracePt t="38472" x="7542213" y="2368550"/>
          <p14:tracePt t="38480" x="7573963" y="2328863"/>
          <p14:tracePt t="38488" x="7581900" y="2289175"/>
          <p14:tracePt t="38496" x="7597775" y="2233613"/>
          <p14:tracePt t="38504" x="7621588" y="2160588"/>
          <p14:tracePt t="38512" x="7629525" y="2097088"/>
          <p14:tracePt t="38520" x="7645400" y="2033588"/>
          <p14:tracePt t="38528" x="7653338" y="1978025"/>
          <p14:tracePt t="38536" x="7669213" y="1930400"/>
          <p14:tracePt t="38544" x="7677150" y="1890713"/>
          <p14:tracePt t="38552" x="7685088" y="1849438"/>
          <p14:tracePt t="38560" x="7700963" y="1801813"/>
          <p14:tracePt t="38568" x="7716838" y="1778000"/>
          <p14:tracePt t="38576" x="7724775" y="1754188"/>
          <p14:tracePt t="38584" x="7740650" y="1730375"/>
          <p14:tracePt t="38592" x="7764463" y="1698625"/>
          <p14:tracePt t="38600" x="7788275" y="1658938"/>
          <p14:tracePt t="38608" x="7820025" y="1611313"/>
          <p14:tracePt t="38617" x="7851775" y="1563688"/>
          <p14:tracePt t="38624" x="7893050" y="1506538"/>
          <p14:tracePt t="38632" x="7924800" y="1458913"/>
          <p14:tracePt t="38640" x="7956550" y="1379538"/>
          <p14:tracePt t="38649" x="8004175" y="1316038"/>
          <p14:tracePt t="38656" x="8043863" y="1228725"/>
          <p14:tracePt t="38665" x="8083550" y="1147763"/>
          <p14:tracePt t="38672" x="8107363" y="1052513"/>
          <p14:tracePt t="38680" x="8139113" y="973138"/>
          <p14:tracePt t="38690" x="8154988" y="893763"/>
          <p14:tracePt t="38696" x="8162925" y="852488"/>
          <p14:tracePt t="38706" x="8170863" y="812800"/>
          <p14:tracePt t="38715" x="8170863" y="788988"/>
          <p14:tracePt t="38722" x="8170863" y="781050"/>
          <p14:tracePt t="38730" x="8170863" y="773113"/>
          <p14:tracePt t="38738" x="8170863" y="765175"/>
          <p14:tracePt t="38762" x="8162925" y="765175"/>
          <p14:tracePt t="38770" x="8147050" y="788988"/>
          <p14:tracePt t="38778" x="8131175" y="820738"/>
          <p14:tracePt t="38786" x="8099425" y="893763"/>
          <p14:tracePt t="38794" x="8083550" y="989013"/>
          <p14:tracePt t="38802" x="8051800" y="1108075"/>
          <p14:tracePt t="38810" x="8043863" y="1292225"/>
          <p14:tracePt t="38818" x="8043863" y="1466850"/>
          <p14:tracePt t="38826" x="8067675" y="1651000"/>
          <p14:tracePt t="38834" x="8139113" y="1793875"/>
          <p14:tracePt t="38842" x="8218488" y="1906588"/>
          <p14:tracePt t="38850" x="8291513" y="1978025"/>
          <p14:tracePt t="38858" x="8347075" y="2025650"/>
          <p14:tracePt t="38866" x="8402638" y="2049463"/>
          <p14:tracePt t="38874" x="8426450" y="2049463"/>
          <p14:tracePt t="38882" x="8434388" y="2049463"/>
          <p14:tracePt t="38890" x="8442325" y="2049463"/>
          <p14:tracePt t="38899" x="8450263" y="2049463"/>
          <p14:tracePt t="38906" x="8450263" y="2033588"/>
          <p14:tracePt t="38915" x="8450263" y="2009775"/>
          <p14:tracePt t="38922" x="8450263" y="1978025"/>
          <p14:tracePt t="38931" x="8442325" y="1946275"/>
          <p14:tracePt t="38938" x="8434388" y="1922463"/>
          <p14:tracePt t="38946" x="8418513" y="1890713"/>
          <p14:tracePt t="38956" x="8418513" y="1873250"/>
          <p14:tracePt t="38962" x="8410575" y="1873250"/>
          <p14:tracePt t="38970" x="8410575" y="1865313"/>
          <p14:tracePt t="39004" x="8402638" y="1865313"/>
          <p14:tracePt t="39020" x="8394700" y="1865313"/>
          <p14:tracePt t="39036" x="8386763" y="1865313"/>
          <p14:tracePt t="39052" x="8378825" y="1873250"/>
          <p14:tracePt t="39060" x="8370888" y="1890713"/>
          <p14:tracePt t="39068" x="8362950" y="1906588"/>
          <p14:tracePt t="39076" x="8347075" y="1922463"/>
          <p14:tracePt t="39084" x="8331200" y="1962150"/>
          <p14:tracePt t="39092" x="8307388" y="2001838"/>
          <p14:tracePt t="39100" x="8275638" y="2057400"/>
          <p14:tracePt t="39108" x="8243888" y="2112963"/>
          <p14:tracePt t="39116" x="8210550" y="2168525"/>
          <p14:tracePt t="39124" x="8178800" y="2233613"/>
          <p14:tracePt t="39132" x="8131175" y="2289175"/>
          <p14:tracePt t="39140" x="8099425" y="2344738"/>
          <p14:tracePt t="39149" x="8067675" y="2384425"/>
          <p14:tracePt t="39156" x="8035925" y="2432050"/>
          <p14:tracePt t="39165" x="8004175" y="2479675"/>
          <p14:tracePt t="39172" x="7980363" y="2527300"/>
          <p14:tracePt t="39180" x="7948613" y="2566988"/>
          <p14:tracePt t="39188" x="7948613" y="2592388"/>
          <p14:tracePt t="39196" x="7940675" y="2608263"/>
          <p14:tracePt t="39204" x="7932738" y="2624138"/>
          <p14:tracePt t="39212" x="7932738" y="2640013"/>
          <p14:tracePt t="39228" x="7932738" y="2647950"/>
          <p14:tracePt t="39294" x="7924800" y="2647950"/>
          <p14:tracePt t="39310" x="7916863" y="2624138"/>
          <p14:tracePt t="39318" x="7893050" y="2584450"/>
          <p14:tracePt t="39326" x="7835900" y="2527300"/>
          <p14:tracePt t="39334" x="7772400" y="2463800"/>
          <p14:tracePt t="39342" x="7677150" y="2376488"/>
          <p14:tracePt t="39350" x="7534275" y="2265363"/>
          <p14:tracePt t="39358" x="7381875" y="2144713"/>
          <p14:tracePt t="39366" x="7207250" y="2017713"/>
          <p14:tracePt t="39374" x="6991350" y="1881188"/>
          <p14:tracePt t="39382" x="6800850" y="1770063"/>
          <p14:tracePt t="39390" x="6592888" y="1666875"/>
          <p14:tracePt t="39398" x="6410325" y="1603375"/>
          <p14:tracePt t="39406" x="6210300" y="1530350"/>
          <p14:tracePt t="39415" x="6043613" y="1482725"/>
          <p14:tracePt t="39422" x="5859463" y="1427163"/>
          <p14:tracePt t="39430" x="5667375" y="1379538"/>
          <p14:tracePt t="39438" x="5476875" y="1331913"/>
          <p14:tracePt t="39446" x="5310188" y="1292225"/>
          <p14:tracePt t="39454" x="5189538" y="1276350"/>
          <p14:tracePt t="39462" x="5062538" y="1260475"/>
          <p14:tracePt t="39470" x="4943475" y="1236663"/>
          <p14:tracePt t="39480" x="4830763" y="1220788"/>
          <p14:tracePt t="39486" x="4727575" y="1212850"/>
          <p14:tracePt t="39494" x="4632325" y="1204913"/>
          <p14:tracePt t="39502" x="4535488" y="1204913"/>
          <p14:tracePt t="39510" x="4440238" y="1204913"/>
          <p14:tracePt t="39518" x="4344988" y="1195388"/>
          <p14:tracePt t="39526" x="4249738" y="1195388"/>
          <p14:tracePt t="39534" x="4152900" y="1195388"/>
          <p14:tracePt t="39542" x="4057650" y="1204913"/>
          <p14:tracePt t="39550" x="3962400" y="1220788"/>
          <p14:tracePt t="39560" x="3875088" y="1236663"/>
          <p14:tracePt t="39566" x="3786188" y="1268413"/>
          <p14:tracePt t="39576" x="3722688" y="1300163"/>
          <p14:tracePt t="39584" x="3635375" y="1331913"/>
          <p14:tracePt t="39592" x="3556000" y="1379538"/>
          <p14:tracePt t="39600" x="3467100" y="1427163"/>
          <p14:tracePt t="39608" x="3379788" y="1490663"/>
          <p14:tracePt t="39616" x="3300413" y="1555750"/>
          <p14:tracePt t="39624" x="3228975" y="1627188"/>
          <p14:tracePt t="39632" x="3157538" y="1698625"/>
          <p14:tracePt t="39640" x="3092450" y="1762125"/>
          <p14:tracePt t="39648" x="3044825" y="1825625"/>
          <p14:tracePt t="39656" x="2997200" y="1881188"/>
          <p14:tracePt t="39665" x="2941638" y="1946275"/>
          <p14:tracePt t="39672" x="2886075" y="1985963"/>
          <p14:tracePt t="39680" x="2838450" y="2033588"/>
          <p14:tracePt t="39688" x="2767013" y="2081213"/>
          <p14:tracePt t="39695" x="2709863" y="2120900"/>
          <p14:tracePt t="39703" x="2662238" y="2160588"/>
          <p14:tracePt t="39711" x="2606675" y="2200275"/>
          <p14:tracePt t="39719" x="2559050" y="2233613"/>
          <p14:tracePt t="39727" x="2511425" y="2265363"/>
          <p14:tracePt t="39735" x="2455863" y="2289175"/>
          <p14:tracePt t="39743" x="2400300" y="2320925"/>
          <p14:tracePt t="39751" x="2319338" y="2368550"/>
          <p14:tracePt t="39759" x="2232025" y="2400300"/>
          <p14:tracePt t="39767" x="2144713" y="2439988"/>
          <p14:tracePt t="39776" x="2049463" y="2471738"/>
          <p14:tracePt t="39786" x="1960563" y="2519363"/>
          <p14:tracePt t="39792" x="1857375" y="2559050"/>
          <p14:tracePt t="39800" x="1770063" y="2608263"/>
          <p14:tracePt t="39808" x="1682750" y="2647950"/>
          <p14:tracePt t="39818" x="1593850" y="2703513"/>
          <p14:tracePt t="39824" x="1506538" y="2759075"/>
          <p14:tracePt t="39832" x="1427163" y="2806700"/>
          <p14:tracePt t="39842" x="1339850" y="2870200"/>
          <p14:tracePt t="39848" x="1258888" y="2927350"/>
          <p14:tracePt t="39858" x="1179513" y="2990850"/>
          <p14:tracePt t="39866" x="1100138" y="3062288"/>
          <p14:tracePt t="39874" x="1028700" y="3117850"/>
          <p14:tracePt t="39882" x="981075" y="3181350"/>
          <p14:tracePt t="39890" x="949325" y="3197225"/>
          <p14:tracePt t="39900" x="949325" y="3205163"/>
          <p14:tracePt t="39905" x="925513" y="3205163"/>
          <p14:tracePt t="40300" x="925513" y="3189288"/>
          <p14:tracePt t="40339" x="925513" y="3173413"/>
          <p14:tracePt t="40347" x="925513" y="3181350"/>
          <p14:tracePt t="40355" x="917575" y="3181350"/>
          <p14:tracePt t="40363" x="908050" y="3181350"/>
          <p14:tracePt t="40379" x="900113" y="3181350"/>
          <p14:tracePt t="40429" x="900113" y="3165475"/>
          <p14:tracePt t="40462" x="900113" y="3157538"/>
          <p14:tracePt t="40486" x="892175" y="3157538"/>
          <p14:tracePt t="40502" x="884238" y="3157538"/>
          <p14:tracePt t="40509" x="876300" y="3157538"/>
          <p14:tracePt t="40525" x="868363" y="3157538"/>
          <p14:tracePt t="40549" x="860425" y="3157538"/>
          <p14:tracePt t="40589" x="852488" y="3157538"/>
          <p14:tracePt t="40605" x="844550" y="3165475"/>
          <p14:tracePt t="40621" x="844550" y="3173413"/>
          <p14:tracePt t="40646" x="836613" y="3173413"/>
          <p14:tracePt t="40654" x="836613" y="3181350"/>
          <p14:tracePt t="40670" x="828675" y="3189288"/>
          <p14:tracePt t="40688" x="828675" y="3197225"/>
          <p14:tracePt t="40693" x="820738" y="3205163"/>
          <p14:tracePt t="40703" x="812800" y="3228975"/>
          <p14:tracePt t="40711" x="804863" y="3236913"/>
          <p14:tracePt t="40719" x="796925" y="3252788"/>
          <p14:tracePt t="40727" x="781050" y="3270250"/>
          <p14:tracePt t="40735" x="765175" y="3302000"/>
          <p14:tracePt t="40743" x="749300" y="3325813"/>
          <p14:tracePt t="40751" x="741363" y="3349625"/>
          <p14:tracePt t="40759" x="725488" y="3381375"/>
          <p14:tracePt t="40768" x="709613" y="3405188"/>
          <p14:tracePt t="40775" x="693738" y="3429000"/>
          <p14:tracePt t="40783" x="677863" y="3460750"/>
          <p14:tracePt t="40791" x="654050" y="3492500"/>
          <p14:tracePt t="40799" x="638175" y="3524250"/>
          <p14:tracePt t="40807" x="622300" y="3540125"/>
          <p14:tracePt t="40972" x="630238" y="3540125"/>
          <p14:tracePt t="40982" x="646113" y="3540125"/>
          <p14:tracePt t="40990" x="677863" y="3508375"/>
          <p14:tracePt t="40998" x="717550" y="3460750"/>
          <p14:tracePt t="41006" x="749300" y="3413125"/>
          <p14:tracePt t="41014" x="781050" y="3365500"/>
          <p14:tracePt t="41022" x="804863" y="3286125"/>
          <p14:tracePt t="41030" x="820738" y="3221038"/>
          <p14:tracePt t="41038" x="828675" y="3133725"/>
          <p14:tracePt t="41046" x="828675" y="3038475"/>
          <p14:tracePt t="41054" x="828675" y="2967038"/>
          <p14:tracePt t="41062" x="820738" y="2901950"/>
          <p14:tracePt t="41070" x="812800" y="2870200"/>
          <p14:tracePt t="41078" x="796925" y="2862263"/>
          <p14:tracePt t="41086" x="788988" y="2854325"/>
          <p14:tracePt t="41094" x="781050" y="2854325"/>
          <p14:tracePt t="41110" x="773113" y="2854325"/>
          <p14:tracePt t="41126" x="757238" y="2854325"/>
          <p14:tracePt t="41134" x="733425" y="2886075"/>
          <p14:tracePt t="41142" x="701675" y="2935288"/>
          <p14:tracePt t="41150" x="669925" y="2998788"/>
          <p14:tracePt t="41158" x="622300" y="3086100"/>
          <p14:tracePt t="41166" x="598488" y="3189288"/>
          <p14:tracePt t="41174" x="566738" y="3294063"/>
          <p14:tracePt t="41182" x="541338" y="3405188"/>
          <p14:tracePt t="41190" x="533400" y="3484563"/>
          <p14:tracePt t="41198" x="533400" y="3563938"/>
          <p14:tracePt t="41206" x="533400" y="3636963"/>
          <p14:tracePt t="41215" x="550863" y="3692525"/>
          <p14:tracePt t="41222" x="566738" y="3740150"/>
          <p14:tracePt t="41232" x="590550" y="3763963"/>
          <p14:tracePt t="41238" x="614363" y="3787775"/>
          <p14:tracePt t="41249" x="630238" y="3803650"/>
          <p14:tracePt t="41254" x="669925" y="3811588"/>
          <p14:tracePt t="41265" x="685800" y="3811588"/>
          <p14:tracePt t="41273" x="725488" y="3811588"/>
          <p14:tracePt t="41280" x="773113" y="3787775"/>
          <p14:tracePt t="41288" x="820738" y="3756025"/>
          <p14:tracePt t="41296" x="892175" y="3700463"/>
          <p14:tracePt t="41304" x="949325" y="3629025"/>
          <p14:tracePt t="41312" x="1012825" y="3548063"/>
          <p14:tracePt t="41322" x="1068388" y="3468688"/>
          <p14:tracePt t="41328" x="1092200" y="3373438"/>
          <p14:tracePt t="41336" x="1116013" y="3270250"/>
          <p14:tracePt t="41344" x="1123950" y="3189288"/>
          <p14:tracePt t="41352" x="1139825" y="3101975"/>
          <p14:tracePt t="41360" x="1139825" y="3046413"/>
          <p14:tracePt t="41368" x="1116013" y="3006725"/>
          <p14:tracePt t="41376" x="1092200" y="2982913"/>
          <p14:tracePt t="41384" x="1068388" y="2967038"/>
          <p14:tracePt t="41392" x="1044575" y="2967038"/>
          <p14:tracePt t="41400" x="1020763" y="2967038"/>
          <p14:tracePt t="41408" x="996950" y="2974975"/>
          <p14:tracePt t="41416" x="957263" y="3006725"/>
          <p14:tracePt t="41424" x="908050" y="3054350"/>
          <p14:tracePt t="41432" x="844550" y="3125788"/>
          <p14:tracePt t="41440" x="796925" y="3189288"/>
          <p14:tracePt t="41448" x="749300" y="3286125"/>
          <p14:tracePt t="41457" x="725488" y="3365500"/>
          <p14:tracePt t="41465" x="717550" y="3444875"/>
          <p14:tracePt t="41472" x="709613" y="3508375"/>
          <p14:tracePt t="41480" x="717550" y="3563938"/>
          <p14:tracePt t="41488" x="757238" y="3613150"/>
          <p14:tracePt t="41496" x="804863" y="3644900"/>
          <p14:tracePt t="41504" x="860425" y="3668713"/>
          <p14:tracePt t="41512" x="925513" y="3668713"/>
          <p14:tracePt t="41520" x="996950" y="3668713"/>
          <p14:tracePt t="41530" x="1068388" y="3652838"/>
          <p14:tracePt t="41536" x="1139825" y="3613150"/>
          <p14:tracePt t="41546" x="1211263" y="3548063"/>
          <p14:tracePt t="41554" x="1274763" y="3484563"/>
          <p14:tracePt t="41562" x="1316038" y="3413125"/>
          <p14:tracePt t="41570" x="1371600" y="3309938"/>
          <p14:tracePt t="41578" x="1387475" y="3205163"/>
          <p14:tracePt t="41587" x="1419225" y="3062288"/>
          <p14:tracePt t="41594" x="1435100" y="2943225"/>
          <p14:tracePt t="41602" x="1458913" y="2798763"/>
          <p14:tracePt t="41610" x="1490663" y="2671763"/>
          <p14:tracePt t="41618" x="1514475" y="2566988"/>
          <p14:tracePt t="41626" x="1538288" y="2455863"/>
          <p14:tracePt t="41634" x="1585913" y="2376488"/>
          <p14:tracePt t="41642" x="1641475" y="2289175"/>
          <p14:tracePt t="41650" x="1714500" y="2208213"/>
          <p14:tracePt t="41658" x="1770063" y="2128838"/>
          <p14:tracePt t="41666" x="1865313" y="2041525"/>
          <p14:tracePt t="41673" x="1960563" y="1954213"/>
          <p14:tracePt t="41681" x="2065338" y="1865313"/>
          <p14:tracePt t="41689" x="2176463" y="1770063"/>
          <p14:tracePt t="41698" x="2335213" y="1666875"/>
          <p14:tracePt t="41705" x="2503488" y="1571625"/>
          <p14:tracePt t="41713" x="2630488" y="1498600"/>
          <p14:tracePt t="41722" x="2814638" y="1411288"/>
          <p14:tracePt t="41733" x="2981325" y="1316038"/>
          <p14:tracePt t="41738" x="3149600" y="1228725"/>
          <p14:tracePt t="41746" x="3371850" y="1139825"/>
          <p14:tracePt t="41753" x="3579813" y="1044575"/>
          <p14:tracePt t="41761" x="3762375" y="965200"/>
          <p14:tracePt t="41769" x="3946525" y="862013"/>
          <p14:tracePt t="41777" x="4121150" y="765175"/>
          <p14:tracePt t="41785" x="4265613" y="685800"/>
          <p14:tracePt t="41793" x="4360863" y="614363"/>
          <p14:tracePt t="41801" x="4424363" y="566738"/>
          <p14:tracePt t="41811" x="4471988" y="527050"/>
          <p14:tracePt t="41817" x="4503738" y="509588"/>
          <p14:tracePt t="41827" x="4511675" y="509588"/>
          <p14:tracePt t="41833" x="4511675" y="501650"/>
          <p14:tracePt t="41887" x="4511675" y="519113"/>
          <p14:tracePt t="41895" x="4495800" y="534988"/>
          <p14:tracePt t="41904" x="4456113" y="566738"/>
          <p14:tracePt t="41912" x="4416425" y="590550"/>
          <p14:tracePt t="41920" x="4352925" y="614363"/>
          <p14:tracePt t="41928" x="4273550" y="638175"/>
          <p14:tracePt t="41936" x="4184650" y="661988"/>
          <p14:tracePt t="41944" x="4089400" y="693738"/>
          <p14:tracePt t="41952" x="4002088" y="701675"/>
          <p14:tracePt t="41960" x="3914775" y="709613"/>
          <p14:tracePt t="41967" x="3843338" y="709613"/>
          <p14:tracePt t="41975" x="3754438" y="717550"/>
          <p14:tracePt t="41983" x="3659188" y="725488"/>
          <p14:tracePt t="41991" x="3556000" y="741363"/>
          <p14:tracePt t="41999" x="3435350" y="773113"/>
          <p14:tracePt t="42007" x="3260725" y="812800"/>
          <p14:tracePt t="42015" x="3125788" y="869950"/>
          <p14:tracePt t="42024" x="2933700" y="973138"/>
          <p14:tracePt t="42032" x="2741613" y="1068388"/>
          <p14:tracePt t="42040" x="2511425" y="1220788"/>
          <p14:tracePt t="42048" x="2247900" y="1411288"/>
          <p14:tracePt t="42055" x="2000250" y="1635125"/>
          <p14:tracePt t="42063" x="1730375" y="1873250"/>
          <p14:tracePt t="42071" x="1498600" y="2120900"/>
          <p14:tracePt t="42081" x="1274763" y="2384425"/>
          <p14:tracePt t="42087" x="1084263" y="2647950"/>
          <p14:tracePt t="42097" x="973138" y="2935288"/>
          <p14:tracePt t="42105" x="876300" y="3181350"/>
          <p14:tracePt t="42114" x="804863" y="3421063"/>
          <p14:tracePt t="42122" x="757238" y="3636963"/>
          <p14:tracePt t="42130" x="733425" y="3779838"/>
          <p14:tracePt t="42138" x="725488" y="3875088"/>
          <p14:tracePt t="42146" x="725488" y="3938588"/>
          <p14:tracePt t="42154" x="733425" y="3979863"/>
          <p14:tracePt t="42162" x="749300" y="4011613"/>
          <p14:tracePt t="42170" x="757238" y="4019550"/>
          <p14:tracePt t="42178" x="765175" y="4019550"/>
          <p14:tracePt t="42210" x="765175" y="4011613"/>
          <p14:tracePt t="42218" x="765175" y="3987800"/>
          <p14:tracePt t="42226" x="765175" y="3948113"/>
          <p14:tracePt t="42234" x="757238" y="3890963"/>
          <p14:tracePt t="42242" x="717550" y="3827463"/>
          <p14:tracePt t="42250" x="677863" y="3763963"/>
          <p14:tracePt t="42258" x="630238" y="3716338"/>
          <p14:tracePt t="42266" x="590550" y="3692525"/>
          <p14:tracePt t="42274" x="574675" y="3692525"/>
          <p14:tracePt t="42282" x="566738" y="3684588"/>
          <p14:tracePt t="42322" x="574675" y="3684588"/>
          <p14:tracePt t="42330" x="630238" y="3684588"/>
          <p14:tracePt t="42338" x="717550" y="3660775"/>
          <p14:tracePt t="42348" x="852488" y="3629025"/>
          <p14:tracePt t="42354" x="1052513" y="3579813"/>
          <p14:tracePt t="42365" x="1266825" y="3516313"/>
          <p14:tracePt t="42372" x="1554163" y="3413125"/>
          <p14:tracePt t="42378" x="1857375" y="3333750"/>
          <p14:tracePt t="42388" x="2184400" y="3228975"/>
          <p14:tracePt t="42396" x="2527300" y="3101975"/>
          <p14:tracePt t="42404" x="2894013" y="3014663"/>
          <p14:tracePt t="42412" x="3284538" y="2901950"/>
          <p14:tracePt t="42420" x="3667125" y="2798763"/>
          <p14:tracePt t="42428" x="4057650" y="2687638"/>
          <p14:tracePt t="42436" x="4464050" y="2592388"/>
          <p14:tracePt t="42444" x="4830763" y="2503488"/>
          <p14:tracePt t="42452" x="5149850" y="2432050"/>
          <p14:tracePt t="42460" x="5468938" y="2360613"/>
          <p14:tracePt t="42468" x="5764213" y="2297113"/>
          <p14:tracePt t="42476" x="6018213" y="2233613"/>
          <p14:tracePt t="42484" x="6202363" y="2176463"/>
          <p14:tracePt t="42492" x="6376988" y="2097088"/>
          <p14:tracePt t="42501" x="6505575" y="2025650"/>
          <p14:tracePt t="42508" x="6584950" y="1954213"/>
          <p14:tracePt t="42516" x="6664325" y="1881188"/>
          <p14:tracePt t="42524" x="6727825" y="1801813"/>
          <p14:tracePt t="42531" x="6784975" y="1706563"/>
          <p14:tracePt t="42539" x="6832600" y="1627188"/>
          <p14:tracePt t="42549" x="6856413" y="1538288"/>
          <p14:tracePt t="42555" x="6872288" y="1458913"/>
          <p14:tracePt t="42565" x="6888163" y="1403350"/>
          <p14:tracePt t="42572" x="6888163" y="1355725"/>
          <p14:tracePt t="42580" x="6888163" y="1316038"/>
          <p14:tracePt t="42588" x="6888163" y="1292225"/>
          <p14:tracePt t="42596" x="6888163" y="1276350"/>
          <p14:tracePt t="42646" x="6888163" y="1292225"/>
          <p14:tracePt t="42654" x="6872288" y="1339850"/>
          <p14:tracePt t="42660" x="6864350" y="1427163"/>
          <p14:tracePt t="42670" x="6864350" y="1514475"/>
          <p14:tracePt t="42678" x="6864350" y="1643063"/>
          <p14:tracePt t="42686" x="6904038" y="1722438"/>
          <p14:tracePt t="42694" x="6959600" y="1809750"/>
          <p14:tracePt t="42702" x="7031038" y="1881188"/>
          <p14:tracePt t="42710" x="7110413" y="1946275"/>
          <p14:tracePt t="42717" x="7199313" y="1985963"/>
          <p14:tracePt t="42725" x="7278688" y="1993900"/>
          <p14:tracePt t="42733" x="7342188" y="1993900"/>
          <p14:tracePt t="42741" x="7397750" y="1985963"/>
          <p14:tracePt t="42749" x="7437438" y="1946275"/>
          <p14:tracePt t="42757" x="7485063" y="1890713"/>
          <p14:tracePt t="42765" x="7510463" y="1833563"/>
          <p14:tracePt t="42773" x="7534275" y="1746250"/>
          <p14:tracePt t="42781" x="7534275" y="1674813"/>
          <p14:tracePt t="42789" x="7534275" y="1571625"/>
          <p14:tracePt t="42798" x="7502525" y="1474788"/>
          <p14:tracePt t="42806" x="7445375" y="1387475"/>
          <p14:tracePt t="42815" x="7373938" y="1316038"/>
          <p14:tracePt t="42822" x="7302500" y="1268413"/>
          <p14:tracePt t="42830" x="7239000" y="1220788"/>
          <p14:tracePt t="42837" x="7167563" y="1195388"/>
          <p14:tracePt t="42845" x="7118350" y="1187450"/>
          <p14:tracePt t="42855" x="7062788" y="1187450"/>
          <p14:tracePt t="42861" x="7015163" y="1195388"/>
          <p14:tracePt t="42869" x="6967538" y="1228725"/>
          <p14:tracePt t="42877" x="6911975" y="1292225"/>
          <p14:tracePt t="42885" x="6848475" y="1355725"/>
          <p14:tracePt t="42902" x="6735763" y="1563688"/>
          <p14:tracePt t="42910" x="6719888" y="1658938"/>
          <p14:tracePt t="42920" x="6719888" y="1730375"/>
          <p14:tracePt t="42926" x="6759575" y="1809750"/>
          <p14:tracePt t="42936" x="6848475" y="1881188"/>
          <p14:tracePt t="42944" x="6935788" y="1938338"/>
          <p14:tracePt t="42952" x="7023100" y="1962150"/>
          <p14:tracePt t="42960" x="7094538" y="1978025"/>
          <p14:tracePt t="42968" x="7159625" y="1978025"/>
          <p14:tracePt t="42976" x="7215188" y="1970088"/>
          <p14:tracePt t="42984" x="7262813" y="1946275"/>
          <p14:tracePt t="42992" x="7286625" y="1914525"/>
          <p14:tracePt t="43000" x="7294563" y="1873250"/>
          <p14:tracePt t="43008" x="7294563" y="1841500"/>
          <p14:tracePt t="43016" x="7286625" y="1785938"/>
          <p14:tracePt t="43024" x="7231063" y="1730375"/>
          <p14:tracePt t="43032" x="7167563" y="1666875"/>
          <p14:tracePt t="43040" x="7062788" y="1603375"/>
          <p14:tracePt t="43049" x="6919913" y="1538288"/>
          <p14:tracePt t="43056" x="6704013" y="1474788"/>
          <p14:tracePt t="43064" x="6465888" y="1403350"/>
          <p14:tracePt t="43072" x="6210300" y="1363663"/>
          <p14:tracePt t="43080" x="5899150" y="1323975"/>
          <p14:tracePt t="43088" x="5548313" y="1292225"/>
          <p14:tracePt t="43096" x="5197475" y="1292225"/>
          <p14:tracePt t="43104" x="4830763" y="1276350"/>
          <p14:tracePt t="43115" x="4440238" y="1276350"/>
          <p14:tracePt t="43120" x="4049713" y="1300163"/>
          <p14:tracePt t="43128" x="3675063" y="1331913"/>
          <p14:tracePt t="43136" x="3252788" y="1379538"/>
          <p14:tracePt t="43144" x="2917825" y="1419225"/>
          <p14:tracePt t="43152" x="2582863" y="1482725"/>
          <p14:tracePt t="43160" x="2224088" y="1555750"/>
          <p14:tracePt t="43169" x="1944688" y="1627188"/>
          <p14:tracePt t="43175" x="1698625" y="1706563"/>
          <p14:tracePt t="43183" x="1482725" y="1785938"/>
          <p14:tracePt t="43191" x="1292225" y="1873250"/>
          <p14:tracePt t="43201" x="1147763" y="1962150"/>
          <p14:tracePt t="43207" x="1020763" y="2033588"/>
          <p14:tracePt t="43217" x="908050" y="2120900"/>
          <p14:tracePt t="43225" x="812800" y="2176463"/>
          <p14:tracePt t="43233" x="725488" y="2257425"/>
          <p14:tracePt t="43241" x="630238" y="2328863"/>
          <p14:tracePt t="43249" x="541338" y="2392363"/>
          <p14:tracePt t="43257" x="461963" y="2455863"/>
          <p14:tracePt t="43266" x="382588" y="2519363"/>
          <p14:tracePt t="43273" x="287338" y="2592388"/>
          <p14:tracePt t="43282" x="231775" y="2647950"/>
          <p14:tracePt t="43289" x="166688" y="2711450"/>
          <p14:tracePt t="43298" x="119063" y="2759075"/>
          <p14:tracePt t="43305" x="87313" y="2806700"/>
          <p14:tracePt t="43313" x="55563" y="2854325"/>
          <p14:tracePt t="43321" x="23813" y="2894013"/>
          <p14:tracePt t="43329" x="7938" y="2943225"/>
          <p14:tracePt t="43337" x="0" y="2974975"/>
          <p14:tracePt t="43401" x="15875" y="3236913"/>
          <p14:tracePt t="43409" x="39688" y="3278188"/>
          <p14:tracePt t="43417" x="55563" y="3309938"/>
          <p14:tracePt t="43425" x="71438" y="3333750"/>
          <p14:tracePt t="43433" x="87313" y="3357563"/>
          <p14:tracePt t="43441" x="103188" y="3373438"/>
          <p14:tracePt t="43449" x="119063" y="3397250"/>
          <p14:tracePt t="43458" x="142875" y="3405188"/>
          <p14:tracePt t="43465" x="158750" y="3421063"/>
          <p14:tracePt t="43473" x="174625" y="3429000"/>
          <p14:tracePt t="43483" x="192088" y="3444875"/>
          <p14:tracePt t="43489" x="207963" y="3444875"/>
          <p14:tracePt t="43499" x="239713" y="3460750"/>
          <p14:tracePt t="43508" x="255588" y="3468688"/>
          <p14:tracePt t="43515" x="271463" y="3468688"/>
          <p14:tracePt t="43523" x="287338" y="3468688"/>
          <p14:tracePt t="43532" x="303213" y="3468688"/>
          <p14:tracePt t="43539" x="319088" y="3468688"/>
          <p14:tracePt t="43548" x="350838" y="3460750"/>
          <p14:tracePt t="43556" x="374650" y="3436938"/>
          <p14:tracePt t="43564" x="398463" y="3405188"/>
          <p14:tracePt t="43572" x="430213" y="3365500"/>
          <p14:tracePt t="43580" x="446088" y="3325813"/>
          <p14:tracePt t="43588" x="461963" y="3270250"/>
          <p14:tracePt t="43596" x="477838" y="3244850"/>
          <p14:tracePt t="43604" x="493713" y="3228975"/>
          <p14:tracePt t="43612" x="501650" y="3205163"/>
          <p14:tracePt t="43628" x="501650" y="3197225"/>
          <p14:tracePt t="43636" x="509588" y="3197225"/>
          <p14:tracePt t="43822" x="509588" y="3205163"/>
          <p14:tracePt t="43829" x="509588" y="3213100"/>
          <p14:tracePt t="43837" x="509588" y="3221038"/>
          <p14:tracePt t="43845" x="517525" y="3228975"/>
          <p14:tracePt t="43853" x="517525" y="3236913"/>
          <p14:tracePt t="43861" x="525463" y="3252788"/>
          <p14:tracePt t="43869" x="541338" y="3262313"/>
          <p14:tracePt t="43877" x="558800" y="3270250"/>
          <p14:tracePt t="43885" x="566738" y="3278188"/>
          <p14:tracePt t="43901" x="574675" y="3278188"/>
          <p14:tracePt t="44066" x="582613" y="3286125"/>
          <p14:tracePt t="44092" x="590550" y="3286125"/>
          <p14:tracePt t="44100" x="598488" y="3286125"/>
          <p14:tracePt t="44108" x="606425" y="3294063"/>
          <p14:tracePt t="44124" x="614363" y="3294063"/>
          <p14:tracePt t="44132" x="614363" y="3302000"/>
          <p14:tracePt t="44156" x="622300" y="3302000"/>
          <p14:tracePt t="44790" x="622300" y="3317875"/>
          <p14:tracePt t="44796" x="622300" y="3333750"/>
          <p14:tracePt t="44804" x="614363" y="3381375"/>
          <p14:tracePt t="44812" x="598488" y="3444875"/>
          <p14:tracePt t="44820" x="590550" y="3524250"/>
          <p14:tracePt t="44828" x="590550" y="3595688"/>
          <p14:tracePt t="44836" x="590550" y="3652838"/>
          <p14:tracePt t="44844" x="590550" y="3692525"/>
          <p14:tracePt t="44854" x="590550" y="3716338"/>
          <p14:tracePt t="44860" x="590550" y="3732213"/>
          <p14:tracePt t="44884" x="598488" y="3732213"/>
          <p14:tracePt t="44900" x="606425" y="3732213"/>
          <p14:tracePt t="44904" x="614363" y="3716338"/>
          <p14:tracePt t="44910" x="630238" y="3684588"/>
          <p14:tracePt t="44918" x="646113" y="3636963"/>
          <p14:tracePt t="44926" x="661988" y="3579813"/>
          <p14:tracePt t="44934" x="685800" y="3516313"/>
          <p14:tracePt t="44942" x="701675" y="3452813"/>
          <p14:tracePt t="44950" x="717550" y="3365500"/>
          <p14:tracePt t="44958" x="733425" y="3278188"/>
          <p14:tracePt t="44966" x="741363" y="3189288"/>
          <p14:tracePt t="44974" x="749300" y="3101975"/>
          <p14:tracePt t="44982" x="749300" y="3038475"/>
          <p14:tracePt t="44990" x="757238" y="2998788"/>
          <p14:tracePt t="44999" x="757238" y="2974975"/>
          <p14:tracePt t="45006" x="765175" y="2959100"/>
          <p14:tracePt t="45054" x="765175" y="2967038"/>
          <p14:tracePt t="45062" x="765175" y="2990850"/>
          <p14:tracePt t="45070" x="765175" y="3030538"/>
          <p14:tracePt t="45078" x="757238" y="3070225"/>
          <p14:tracePt t="45086" x="757238" y="3117850"/>
          <p14:tracePt t="45094" x="757238" y="3165475"/>
          <p14:tracePt t="45102" x="757238" y="3213100"/>
          <p14:tracePt t="45110" x="773113" y="3270250"/>
          <p14:tracePt t="45118" x="781050" y="3302000"/>
          <p14:tracePt t="45126" x="788988" y="3341688"/>
          <p14:tracePt t="45136" x="788988" y="3365500"/>
          <p14:tracePt t="45142" x="788988" y="3381375"/>
          <p14:tracePt t="45152" x="788988" y="3389313"/>
          <p14:tracePt t="45160" x="796925" y="3397250"/>
          <p14:tracePt t="45166" x="796925" y="3413125"/>
          <p14:tracePt t="45232" x="804863" y="3413125"/>
          <p14:tracePt t="45240" x="804863" y="3389313"/>
          <p14:tracePt t="45248" x="812800" y="3341688"/>
          <p14:tracePt t="45256" x="828675" y="3270250"/>
          <p14:tracePt t="45264" x="852488" y="3197225"/>
          <p14:tracePt t="45272" x="860425" y="3117850"/>
          <p14:tracePt t="45280" x="876300" y="3054350"/>
          <p14:tracePt t="45288" x="876300" y="3030538"/>
          <p14:tracePt t="45296" x="876300" y="3022600"/>
          <p14:tracePt t="45344" x="876300" y="3030538"/>
          <p14:tracePt t="45352" x="876300" y="3054350"/>
          <p14:tracePt t="45360" x="876300" y="3070225"/>
          <p14:tracePt t="45368" x="868363" y="3086100"/>
          <p14:tracePt t="45376" x="868363" y="3109913"/>
          <p14:tracePt t="45384" x="868363" y="3133725"/>
          <p14:tracePt t="45392" x="860425" y="3157538"/>
          <p14:tracePt t="45400" x="860425" y="3173413"/>
          <p14:tracePt t="45408" x="860425" y="3181350"/>
          <p14:tracePt t="45416" x="852488" y="3189288"/>
          <p14:tracePt t="45658" x="852488" y="3197225"/>
          <p14:tracePt t="45666" x="852488" y="3213100"/>
          <p14:tracePt t="45674" x="852488" y="3228975"/>
          <p14:tracePt t="45682" x="852488" y="3252788"/>
          <p14:tracePt t="45692" x="852488" y="3286125"/>
          <p14:tracePt t="45700" x="844550" y="3317875"/>
          <p14:tracePt t="45706" x="844550" y="3349625"/>
          <p14:tracePt t="45714" x="844550" y="3381375"/>
          <p14:tracePt t="45722" x="844550" y="3405188"/>
          <p14:tracePt t="45732" x="844550" y="3436938"/>
          <p14:tracePt t="45738" x="844550" y="3468688"/>
          <p14:tracePt t="45749" x="844550" y="3484563"/>
          <p14:tracePt t="45756" x="852488" y="3500438"/>
          <p14:tracePt t="45772" x="860425" y="3508375"/>
          <p14:tracePt t="45804" x="868363" y="3500438"/>
          <p14:tracePt t="45812" x="884238" y="3468688"/>
          <p14:tracePt t="45820" x="900113" y="3405188"/>
          <p14:tracePt t="45828" x="908050" y="3341688"/>
          <p14:tracePt t="45836" x="925513" y="3262313"/>
          <p14:tracePt t="45844" x="925513" y="3189288"/>
          <p14:tracePt t="45852" x="925513" y="3133725"/>
          <p14:tracePt t="45860" x="925513" y="3101975"/>
          <p14:tracePt t="45868" x="925513" y="3086100"/>
          <p14:tracePt t="45972" x="949325" y="3086100"/>
          <p14:tracePt t="45980" x="981075" y="3078163"/>
          <p14:tracePt t="45988" x="1012825" y="3062288"/>
          <p14:tracePt t="45996" x="1060450" y="3046413"/>
          <p14:tracePt t="46006" x="1100138" y="3030538"/>
          <p14:tracePt t="46012" x="1147763" y="3006725"/>
          <p14:tracePt t="46022" x="1171575" y="2998788"/>
          <p14:tracePt t="46029" x="1203325" y="2982913"/>
          <p14:tracePt t="46037" x="1235075" y="2959100"/>
          <p14:tracePt t="46045" x="1258888" y="2943225"/>
          <p14:tracePt t="46053" x="1300163" y="2927350"/>
          <p14:tracePt t="46061" x="1331913" y="2909888"/>
          <p14:tracePt t="46069" x="1363663" y="2894013"/>
          <p14:tracePt t="46078" x="1387475" y="2886075"/>
          <p14:tracePt t="46086" x="1419225" y="2878138"/>
          <p14:tracePt t="46094" x="1443038" y="2870200"/>
          <p14:tracePt t="46102" x="1474788" y="2862263"/>
          <p14:tracePt t="46110" x="1514475" y="2846388"/>
          <p14:tracePt t="46118" x="1570038" y="2830513"/>
          <p14:tracePt t="46126" x="1641475" y="2814638"/>
          <p14:tracePt t="46134" x="1746250" y="2790825"/>
          <p14:tracePt t="46142" x="1873250" y="2759075"/>
          <p14:tracePt t="46150" x="2065338" y="2695575"/>
          <p14:tracePt t="46158" x="2279650" y="2647950"/>
          <p14:tracePt t="46166" x="2543175" y="2566988"/>
          <p14:tracePt t="46174" x="2822575" y="2495550"/>
          <p14:tracePt t="46182" x="3133725" y="2376488"/>
          <p14:tracePt t="46190" x="3395663" y="2281238"/>
          <p14:tracePt t="46199" x="3643313" y="2168525"/>
          <p14:tracePt t="46206" x="3867150" y="2089150"/>
          <p14:tracePt t="46214" x="4065588" y="2017713"/>
          <p14:tracePt t="46222" x="4257675" y="1970088"/>
          <p14:tracePt t="46230" x="4424363" y="1938338"/>
          <p14:tracePt t="46238" x="4584700" y="1922463"/>
          <p14:tracePt t="46246" x="4751388" y="1906588"/>
          <p14:tracePt t="46254" x="4854575" y="1898650"/>
          <p14:tracePt t="46262" x="4967288" y="1881188"/>
          <p14:tracePt t="46270" x="5070475" y="1865313"/>
          <p14:tracePt t="46278" x="5165725" y="1849438"/>
          <p14:tracePt t="46288" x="5229225" y="1825625"/>
          <p14:tracePt t="46294" x="5284788" y="1809750"/>
          <p14:tracePt t="46304" x="5326063" y="1785938"/>
          <p14:tracePt t="46312" x="5349875" y="1762125"/>
          <p14:tracePt t="46320" x="5381625" y="1738313"/>
          <p14:tracePt t="46328" x="5397500" y="1714500"/>
          <p14:tracePt t="46336" x="5421313" y="1682750"/>
          <p14:tracePt t="46344" x="5445125" y="1635125"/>
          <p14:tracePt t="46352" x="5468938" y="1595438"/>
          <p14:tracePt t="46360" x="5500688" y="1538288"/>
          <p14:tracePt t="46368" x="5524500" y="1482725"/>
          <p14:tracePt t="46376" x="5548313" y="1427163"/>
          <p14:tracePt t="46384" x="5572125" y="1387475"/>
          <p14:tracePt t="46392" x="5588000" y="1371600"/>
          <p14:tracePt t="46400" x="5603875" y="1363663"/>
          <p14:tracePt t="46415" x="5611813" y="1363663"/>
          <p14:tracePt t="46423" x="5619750" y="1371600"/>
          <p14:tracePt t="46431" x="5635625" y="1379538"/>
          <p14:tracePt t="46439" x="5643563" y="1395413"/>
          <p14:tracePt t="46448" x="5659438" y="1419225"/>
          <p14:tracePt t="46455" x="5684838" y="1443038"/>
          <p14:tracePt t="46465" x="5708650" y="1466850"/>
          <p14:tracePt t="46471" x="5740400" y="1474788"/>
          <p14:tracePt t="46479" x="5764213" y="1482725"/>
          <p14:tracePt t="46487" x="5795963" y="1482725"/>
          <p14:tracePt t="46498" x="5827713" y="1482725"/>
          <p14:tracePt t="46503" x="5851525" y="1482725"/>
          <p14:tracePt t="46511" x="5875338" y="1474788"/>
          <p14:tracePt t="46519" x="5899150" y="1450975"/>
          <p14:tracePt t="46527" x="5915025" y="1443038"/>
          <p14:tracePt t="46535" x="5922963" y="1427163"/>
          <p14:tracePt t="46543" x="5938838" y="1403350"/>
          <p14:tracePt t="46554" x="5946775" y="1379538"/>
          <p14:tracePt t="46560" x="5946775" y="1363663"/>
          <p14:tracePt t="46570" x="5962650" y="1339850"/>
          <p14:tracePt t="46578" x="5970588" y="1323975"/>
          <p14:tracePt t="46586" x="5970588" y="1300163"/>
          <p14:tracePt t="46594" x="5970588" y="1292225"/>
          <p14:tracePt t="46618" x="5954713" y="1292225"/>
          <p14:tracePt t="46626" x="5907088" y="1292225"/>
          <p14:tracePt t="46635" x="5811838" y="1292225"/>
          <p14:tracePt t="46642" x="5676900" y="1316038"/>
          <p14:tracePt t="46650" x="5461000" y="1371600"/>
          <p14:tracePt t="46658" x="5213350" y="1411288"/>
          <p14:tracePt t="46666" x="4910138" y="1490663"/>
          <p14:tracePt t="46674" x="4584700" y="1595438"/>
          <p14:tracePt t="46682" x="4217988" y="1706563"/>
          <p14:tracePt t="46690" x="3867150" y="1841500"/>
          <p14:tracePt t="46699" x="3492500" y="1970088"/>
          <p14:tracePt t="46706" x="3165475" y="2089150"/>
          <p14:tracePt t="46714" x="2878138" y="2200275"/>
          <p14:tracePt t="46722" x="2590800" y="2320925"/>
          <p14:tracePt t="46730" x="2359025" y="2408238"/>
          <p14:tracePt t="46738" x="2176463" y="2495550"/>
          <p14:tracePt t="46746" x="2017713" y="2566988"/>
          <p14:tracePt t="46754" x="1873250" y="2632075"/>
          <p14:tracePt t="46762" x="1778000" y="2671763"/>
          <p14:tracePt t="46770" x="1666875" y="2719388"/>
          <p14:tracePt t="46778" x="1554163" y="2759075"/>
          <p14:tracePt t="46786" x="1466850" y="2798763"/>
          <p14:tracePt t="46794" x="1363663" y="2822575"/>
          <p14:tracePt t="46802" x="1274763" y="2846388"/>
          <p14:tracePt t="46810" x="1187450" y="2870200"/>
          <p14:tracePt t="46818" x="1116013" y="2901950"/>
          <p14:tracePt t="46826" x="1044575" y="2927350"/>
          <p14:tracePt t="46834" x="981075" y="2951163"/>
          <p14:tracePt t="46842" x="925513" y="2967038"/>
          <p14:tracePt t="46852" x="876300" y="2990850"/>
          <p14:tracePt t="46858" x="844550" y="3006725"/>
          <p14:tracePt t="46868" x="812800" y="3022600"/>
          <p14:tracePt t="46876" x="788988" y="3038475"/>
          <p14:tracePt t="46899" x="733425" y="3062288"/>
          <p14:tracePt t="46901" x="693738" y="3086100"/>
          <p14:tracePt t="46908" x="669925" y="3109913"/>
          <p14:tracePt t="46916" x="638175" y="3133725"/>
          <p14:tracePt t="46924" x="614363" y="3165475"/>
          <p14:tracePt t="46933" x="590550" y="3181350"/>
          <p14:tracePt t="46940" x="574675" y="3213100"/>
          <p14:tracePt t="46949" x="558800" y="3228975"/>
          <p14:tracePt t="46956" x="558800" y="3236913"/>
          <p14:tracePt t="46964" x="550863" y="3244850"/>
          <p14:tracePt t="47028" x="541338" y="3244850"/>
          <p14:tracePt t="47035" x="533400" y="3236913"/>
          <p14:tracePt t="47051" x="517525" y="3213100"/>
          <p14:tracePt t="47059" x="477838" y="3173413"/>
          <p14:tracePt t="47068" x="454025" y="3133725"/>
          <p14:tracePt t="47075" x="398463" y="3086100"/>
          <p14:tracePt t="47083" x="350838" y="3054350"/>
          <p14:tracePt t="47092" x="311150" y="3014663"/>
          <p14:tracePt t="47100" x="295275" y="2998788"/>
          <p14:tracePt t="47108" x="271463" y="2974975"/>
          <p14:tracePt t="47116" x="247650" y="2967038"/>
          <p14:tracePt t="47124" x="231775" y="2951163"/>
          <p14:tracePt t="47133" x="223838" y="2943225"/>
          <p14:tracePt t="47140" x="207963" y="2935288"/>
          <p14:tracePt t="47149" x="192088" y="2927350"/>
          <p14:tracePt t="47158" x="184150" y="2909888"/>
          <p14:tracePt t="47164" x="166688" y="2901950"/>
          <p14:tracePt t="47174" x="166688" y="2894013"/>
          <p14:tracePt t="47190" x="158750" y="2886075"/>
          <p14:tracePt t="47206" x="158750" y="2870200"/>
          <p14:tracePt t="47214" x="150813" y="2862263"/>
          <p14:tracePt t="47222" x="150813" y="2854325"/>
          <p14:tracePt t="47230" x="150813" y="2846388"/>
          <p14:tracePt t="47238" x="150813" y="2830513"/>
          <p14:tracePt t="47246" x="150813" y="2822575"/>
          <p14:tracePt t="47254" x="150813" y="2814638"/>
          <p14:tracePt t="47270" x="150813" y="2806700"/>
          <p14:tracePt t="47286" x="150813" y="2798763"/>
          <p14:tracePt t="47310" x="150813" y="2790825"/>
          <p14:tracePt t="47334" x="150813" y="2782888"/>
          <p14:tracePt t="47706" x="158750" y="2782888"/>
          <p14:tracePt t="47745" x="166688" y="2782888"/>
          <p14:tracePt t="47753" x="166688" y="2774950"/>
          <p14:tracePt t="47787" x="166688" y="2767013"/>
          <p14:tracePt t="47809" x="166688" y="2759075"/>
          <p14:tracePt t="47817" x="166688" y="2751138"/>
          <p14:tracePt t="47833" x="166688" y="2743200"/>
          <p14:tracePt t="47849" x="166688" y="2735263"/>
          <p14:tracePt t="47865" x="166688" y="2727325"/>
          <p14:tracePt t="47881" x="166688" y="2719388"/>
          <p14:tracePt t="47898" x="174625" y="2719388"/>
          <p14:tracePt t="47977" x="184150" y="2727325"/>
          <p14:tracePt t="47985" x="192088" y="2751138"/>
          <p14:tracePt t="47996" x="215900" y="2774950"/>
          <p14:tracePt t="48004" x="223838" y="2814638"/>
          <p14:tracePt t="48012" x="239713" y="2830513"/>
          <p14:tracePt t="48020" x="255588" y="2846388"/>
          <p14:tracePt t="48028" x="263525" y="2862263"/>
          <p14:tracePt t="48044" x="271463" y="2862263"/>
          <p14:tracePt t="48067" x="279400" y="2862263"/>
          <p14:tracePt t="48099" x="287338" y="2846388"/>
          <p14:tracePt t="48107" x="287338" y="2822575"/>
          <p14:tracePt t="48115" x="287338" y="2806700"/>
          <p14:tracePt t="48123" x="287338" y="2798763"/>
          <p14:tracePt t="48132" x="287338" y="2790825"/>
          <p14:tracePt t="48140" x="287338" y="2782888"/>
          <p14:tracePt t="48220" x="279400" y="2782888"/>
          <p14:tracePt t="48228" x="279400" y="2790825"/>
          <p14:tracePt t="48235" x="279400" y="2798763"/>
          <p14:tracePt t="48318" x="271463" y="2798763"/>
          <p14:tracePt t="48326" x="271463" y="2790825"/>
          <p14:tracePt t="48334" x="255588" y="2774950"/>
          <p14:tracePt t="48342" x="255588" y="2759075"/>
          <p14:tracePt t="48350" x="247650" y="2751138"/>
          <p14:tracePt t="48358" x="239713" y="2735263"/>
          <p14:tracePt t="48366" x="223838" y="2727325"/>
          <p14:tracePt t="48374" x="215900" y="2711450"/>
          <p14:tracePt t="48382" x="207963" y="2703513"/>
          <p14:tracePt t="48401" x="192088" y="2695575"/>
          <p14:tracePt t="48792" x="200025" y="2703513"/>
          <p14:tracePt t="48800" x="207963" y="2703513"/>
          <p14:tracePt t="48818" x="215900" y="2711450"/>
          <p14:tracePt t="48834" x="223838" y="2711450"/>
          <p14:tracePt t="48842" x="231775" y="2719388"/>
          <p14:tracePt t="48858" x="239713" y="2727325"/>
          <p14:tracePt t="48866" x="247650" y="2727325"/>
          <p14:tracePt t="48874" x="255588" y="2735263"/>
          <p14:tracePt t="48899" x="271463" y="2743200"/>
          <p14:tracePt t="48906" x="279400" y="2743200"/>
          <p14:tracePt t="48914" x="287338" y="2751138"/>
          <p14:tracePt t="48930" x="295275" y="2751138"/>
          <p14:tracePt t="48938" x="303213" y="2759075"/>
          <p14:tracePt t="48946" x="311150" y="2759075"/>
          <p14:tracePt t="48954" x="319088" y="2759075"/>
          <p14:tracePt t="48962" x="327025" y="2759075"/>
          <p14:tracePt t="48970" x="334963" y="2759075"/>
          <p14:tracePt t="48986" x="350838" y="2767013"/>
          <p14:tracePt t="49002" x="358775" y="2774950"/>
          <p14:tracePt t="49010" x="382588" y="2774950"/>
          <p14:tracePt t="49018" x="398463" y="2774950"/>
          <p14:tracePt t="49026" x="414338" y="2774950"/>
          <p14:tracePt t="49034" x="438150" y="2782888"/>
          <p14:tracePt t="49042" x="461963" y="2790825"/>
          <p14:tracePt t="49050" x="493713" y="2798763"/>
          <p14:tracePt t="49058" x="533400" y="2814638"/>
          <p14:tracePt t="49066" x="566738" y="2814638"/>
          <p14:tracePt t="49074" x="606425" y="2822575"/>
          <p14:tracePt t="49083" x="646113" y="2830513"/>
          <p14:tracePt t="49090" x="693738" y="2838450"/>
          <p14:tracePt t="49100" x="733425" y="2846388"/>
          <p14:tracePt t="49108" x="781050" y="2854325"/>
          <p14:tracePt t="49115" x="828675" y="2862263"/>
          <p14:tracePt t="49124" x="876300" y="2870200"/>
          <p14:tracePt t="49130" x="933450" y="2878138"/>
          <p14:tracePt t="49140" x="981075" y="2878138"/>
          <p14:tracePt t="49149" x="1020763" y="2886075"/>
          <p14:tracePt t="49156" x="1068388" y="2886075"/>
          <p14:tracePt t="49164" x="1100138" y="2886075"/>
          <p14:tracePt t="49172" x="1131888" y="2886075"/>
          <p14:tracePt t="49180" x="1163638" y="2886075"/>
          <p14:tracePt t="49188" x="1187450" y="2894013"/>
          <p14:tracePt t="49195" x="1219200" y="2894013"/>
          <p14:tracePt t="49204" x="1250950" y="2894013"/>
          <p14:tracePt t="49211" x="1292225" y="2894013"/>
          <p14:tracePt t="49220" x="1323975" y="2894013"/>
          <p14:tracePt t="49227" x="1355725" y="2894013"/>
          <p14:tracePt t="49235" x="1387475" y="2894013"/>
          <p14:tracePt t="49243" x="1435100" y="2894013"/>
          <p14:tracePt t="49251" x="1458913" y="2894013"/>
          <p14:tracePt t="49259" x="1482725" y="2886075"/>
          <p14:tracePt t="49267" x="1514475" y="2886075"/>
          <p14:tracePt t="49275" x="1546225" y="2886075"/>
          <p14:tracePt t="49283" x="1570038" y="2878138"/>
          <p14:tracePt t="49291" x="1593850" y="2878138"/>
          <p14:tracePt t="49299" x="1609725" y="2878138"/>
          <p14:tracePt t="49307" x="1633538" y="2878138"/>
          <p14:tracePt t="49315" x="1651000" y="2878138"/>
          <p14:tracePt t="49323" x="1674813" y="2870200"/>
          <p14:tracePt t="49332" x="1690688" y="2862263"/>
          <p14:tracePt t="49339" x="1706563" y="2854325"/>
          <p14:tracePt t="49348" x="1722438" y="2846388"/>
          <p14:tracePt t="49355" x="1738313" y="2838450"/>
          <p14:tracePt t="49363" x="1746250" y="2838450"/>
          <p14:tracePt t="49371" x="1746250" y="2830513"/>
          <p14:tracePt t="49379" x="1754188" y="2822575"/>
          <p14:tracePt t="49389" x="1762125" y="2822575"/>
          <p14:tracePt t="49405" x="1762125" y="2814638"/>
          <p14:tracePt t="49419" x="1762125" y="2806700"/>
          <p14:tracePt t="49438" x="1762125" y="2798763"/>
          <p14:tracePt t="49446" x="1754188" y="2790825"/>
          <p14:tracePt t="49462" x="1754188" y="2782888"/>
          <p14:tracePt t="49470" x="1746250" y="2782888"/>
          <p14:tracePt t="49478" x="1746250" y="2774950"/>
          <p14:tracePt t="49486" x="1730375" y="2767013"/>
          <p14:tracePt t="49493" x="1714500" y="2751138"/>
          <p14:tracePt t="49501" x="1698625" y="2751138"/>
          <p14:tracePt t="49509" x="1666875" y="2735263"/>
          <p14:tracePt t="49517" x="1641475" y="2719388"/>
          <p14:tracePt t="49525" x="1601788" y="2711450"/>
          <p14:tracePt t="49533" x="1570038" y="2703513"/>
          <p14:tracePt t="49541" x="1538288" y="2703513"/>
          <p14:tracePt t="49549" x="1490663" y="2687638"/>
          <p14:tracePt t="49557" x="1458913" y="2687638"/>
          <p14:tracePt t="49565" x="1419225" y="2679700"/>
          <p14:tracePt t="49573" x="1379538" y="2679700"/>
          <p14:tracePt t="49581" x="1347788" y="2671763"/>
          <p14:tracePt t="49589" x="1300163" y="2671763"/>
          <p14:tracePt t="49598" x="1266825" y="2671763"/>
          <p14:tracePt t="49605" x="1227138" y="2671763"/>
          <p14:tracePt t="49613" x="1187450" y="2663825"/>
          <p14:tracePt t="49621" x="1155700" y="2663825"/>
          <p14:tracePt t="49629" x="1123950" y="2663825"/>
          <p14:tracePt t="49637" x="1100138" y="2663825"/>
          <p14:tracePt t="49645" x="1068388" y="2663825"/>
          <p14:tracePt t="49653" x="1044575" y="2663825"/>
          <p14:tracePt t="49661" x="1020763" y="2663825"/>
          <p14:tracePt t="49669" x="989013" y="2663825"/>
          <p14:tracePt t="49679" x="965200" y="2663825"/>
          <p14:tracePt t="49685" x="933450" y="2663825"/>
          <p14:tracePt t="49695" x="900113" y="2663825"/>
          <p14:tracePt t="49703" x="868363" y="2663825"/>
          <p14:tracePt t="49711" x="836613" y="2663825"/>
          <p14:tracePt t="49719" x="804863" y="2663825"/>
          <p14:tracePt t="49727" x="757238" y="2663825"/>
          <p14:tracePt t="49735" x="725488" y="2663825"/>
          <p14:tracePt t="49743" x="701675" y="2663825"/>
          <p14:tracePt t="49751" x="669925" y="2663825"/>
          <p14:tracePt t="49759" x="638175" y="2663825"/>
          <p14:tracePt t="49767" x="606425" y="2663825"/>
          <p14:tracePt t="49775" x="574675" y="2663825"/>
          <p14:tracePt t="49783" x="541338" y="2663825"/>
          <p14:tracePt t="49792" x="501650" y="2663825"/>
          <p14:tracePt t="49800" x="469900" y="2663825"/>
          <p14:tracePt t="49808" x="446088" y="2663825"/>
          <p14:tracePt t="49816" x="414338" y="2655888"/>
          <p14:tracePt t="49824" x="390525" y="2655888"/>
          <p14:tracePt t="49832" x="374650" y="2655888"/>
          <p14:tracePt t="49840" x="358775" y="2655888"/>
          <p14:tracePt t="49850" x="334963" y="2655888"/>
          <p14:tracePt t="49856" x="311150" y="2655888"/>
          <p14:tracePt t="49864" x="295275" y="2655888"/>
          <p14:tracePt t="49872" x="271463" y="2655888"/>
          <p14:tracePt t="49880" x="255588" y="2655888"/>
          <p14:tracePt t="49888" x="231775" y="2663825"/>
          <p14:tracePt t="49896" x="215900" y="2663825"/>
          <p14:tracePt t="49904" x="215900" y="2671763"/>
          <p14:tracePt t="49912" x="200025" y="2679700"/>
          <p14:tracePt t="49920" x="192088" y="2679700"/>
          <p14:tracePt t="49930" x="184150" y="2687638"/>
          <p14:tracePt t="49944" x="174625" y="2687638"/>
          <p14:tracePt t="49952" x="174625" y="2695575"/>
          <p14:tracePt t="49962" x="174625" y="2703513"/>
          <p14:tracePt t="49978" x="174625" y="2711450"/>
          <p14:tracePt t="49994" x="174625" y="2719388"/>
          <p14:tracePt t="50010" x="174625" y="2727325"/>
          <p14:tracePt t="50018" x="174625" y="2735263"/>
          <p14:tracePt t="50026" x="184150" y="2743200"/>
          <p14:tracePt t="50034" x="192088" y="2743200"/>
          <p14:tracePt t="50042" x="200025" y="2751138"/>
          <p14:tracePt t="50050" x="207963" y="2759075"/>
          <p14:tracePt t="50058" x="223838" y="2759075"/>
          <p14:tracePt t="50066" x="239713" y="2759075"/>
          <p14:tracePt t="50074" x="255588" y="2767013"/>
          <p14:tracePt t="50083" x="287338" y="2774950"/>
          <p14:tracePt t="50090" x="311150" y="2774950"/>
          <p14:tracePt t="50100" x="334963" y="2782888"/>
          <p14:tracePt t="50106" x="366713" y="2782888"/>
          <p14:tracePt t="50114" x="414338" y="2782888"/>
          <p14:tracePt t="50122" x="454025" y="2782888"/>
          <p14:tracePt t="50130" x="509588" y="2782888"/>
          <p14:tracePt t="50138" x="550863" y="2782888"/>
          <p14:tracePt t="50146" x="606425" y="2782888"/>
          <p14:tracePt t="50153" x="661988" y="2782888"/>
          <p14:tracePt t="50161" x="701675" y="2782888"/>
          <p14:tracePt t="50169" x="757238" y="2782888"/>
          <p14:tracePt t="50177" x="820738" y="2782888"/>
          <p14:tracePt t="50185" x="876300" y="2782888"/>
          <p14:tracePt t="50193" x="941388" y="2782888"/>
          <p14:tracePt t="50201" x="989013" y="2782888"/>
          <p14:tracePt t="50209" x="1044575" y="2782888"/>
          <p14:tracePt t="50217" x="1108075" y="2790825"/>
          <p14:tracePt t="50225" x="1163638" y="2790825"/>
          <p14:tracePt t="50235" x="1227138" y="2790825"/>
          <p14:tracePt t="50242" x="1292225" y="2790825"/>
          <p14:tracePt t="50252" x="1355725" y="2790825"/>
          <p14:tracePt t="50258" x="1435100" y="2798763"/>
          <p14:tracePt t="50268" x="1506538" y="2798763"/>
          <p14:tracePt t="50276" x="1570038" y="2798763"/>
          <p14:tracePt t="50284" x="1625600" y="2798763"/>
          <p14:tracePt t="50292" x="1690688" y="2798763"/>
          <p14:tracePt t="50300" x="1730375" y="2798763"/>
          <p14:tracePt t="50308" x="1785938" y="2798763"/>
          <p14:tracePt t="50316" x="1841500" y="2798763"/>
          <p14:tracePt t="50324" x="1873250" y="2798763"/>
          <p14:tracePt t="50332" x="1905000" y="2798763"/>
          <p14:tracePt t="50340" x="1928813" y="2798763"/>
          <p14:tracePt t="50356" x="1936750" y="2798763"/>
          <p14:tracePt t="50491" x="1936750" y="2790825"/>
          <p14:tracePt t="50507" x="1928813" y="2782888"/>
          <p14:tracePt t="50515" x="1920875" y="2767013"/>
          <p14:tracePt t="50525" x="1897063" y="2759075"/>
          <p14:tracePt t="50532" x="1889125" y="2751138"/>
          <p14:tracePt t="50541" x="1873250" y="2735263"/>
          <p14:tracePt t="50549" x="1857375" y="2727325"/>
          <p14:tracePt t="50557" x="1825625" y="2719388"/>
          <p14:tracePt t="50566" x="1809750" y="2711450"/>
          <p14:tracePt t="50571" x="1785938" y="2695575"/>
          <p14:tracePt t="50582" x="1754188" y="2695575"/>
          <p14:tracePt t="50589" x="1714500" y="2679700"/>
          <p14:tracePt t="50598" x="1682750" y="2663825"/>
          <p14:tracePt t="50605" x="1633538" y="2655888"/>
          <p14:tracePt t="50613" x="1601788" y="2647950"/>
          <p14:tracePt t="50621" x="1562100" y="2640013"/>
          <p14:tracePt t="50629" x="1522413" y="2624138"/>
          <p14:tracePt t="50637" x="1482725" y="2616200"/>
          <p14:tracePt t="50645" x="1450975" y="2616200"/>
          <p14:tracePt t="50653" x="1419225" y="2616200"/>
          <p14:tracePt t="50661" x="1371600" y="2608263"/>
          <p14:tracePt t="50669" x="1331913" y="2608263"/>
          <p14:tracePt t="50677" x="1284288" y="2600325"/>
          <p14:tracePt t="50685" x="1235075" y="2592388"/>
          <p14:tracePt t="50693" x="1195388" y="2584450"/>
          <p14:tracePt t="50701" x="1147763" y="2584450"/>
          <p14:tracePt t="50709" x="1116013" y="2584450"/>
          <p14:tracePt t="50717" x="1076325" y="2576513"/>
          <p14:tracePt t="50725" x="1052513" y="2576513"/>
          <p14:tracePt t="50737" x="1020763" y="2576513"/>
          <p14:tracePt t="50741" x="989013" y="2576513"/>
          <p14:tracePt t="50749" x="965200" y="2576513"/>
          <p14:tracePt t="50758" x="933450" y="2576513"/>
          <p14:tracePt t="50766" x="892175" y="2576513"/>
          <p14:tracePt t="50774" x="876300" y="2576513"/>
          <p14:tracePt t="50783" x="844550" y="2576513"/>
          <p14:tracePt t="50792" x="804863" y="2576513"/>
          <p14:tracePt t="50800" x="781050" y="2576513"/>
          <p14:tracePt t="50808" x="749300" y="2576513"/>
          <p14:tracePt t="50816" x="725488" y="2576513"/>
          <p14:tracePt t="50822" x="693738" y="2576513"/>
          <p14:tracePt t="50833" x="661988" y="2576513"/>
          <p14:tracePt t="50838" x="630238" y="2576513"/>
          <p14:tracePt t="50849" x="606425" y="2576513"/>
          <p14:tracePt t="50856" x="582613" y="2576513"/>
          <p14:tracePt t="50864" x="558800" y="2576513"/>
          <p14:tracePt t="50872" x="533400" y="2576513"/>
          <p14:tracePt t="50880" x="509588" y="2576513"/>
          <p14:tracePt t="50888" x="485775" y="2576513"/>
          <p14:tracePt t="50896" x="469900" y="2576513"/>
          <p14:tracePt t="50904" x="446088" y="2576513"/>
          <p14:tracePt t="50912" x="422275" y="2576513"/>
          <p14:tracePt t="50920" x="398463" y="2584450"/>
          <p14:tracePt t="50928" x="382588" y="2584450"/>
          <p14:tracePt t="50936" x="358775" y="2592388"/>
          <p14:tracePt t="50944" x="342900" y="2600325"/>
          <p14:tracePt t="50952" x="319088" y="2600325"/>
          <p14:tracePt t="50960" x="303213" y="2600325"/>
          <p14:tracePt t="50968" x="295275" y="2608263"/>
          <p14:tracePt t="50976" x="279400" y="2616200"/>
          <p14:tracePt t="50986" x="263525" y="2624138"/>
          <p14:tracePt t="50992" x="255588" y="2624138"/>
          <p14:tracePt t="51000" x="247650" y="2632075"/>
          <p14:tracePt t="51008" x="239713" y="2632075"/>
          <p14:tracePt t="51016" x="231775" y="2640013"/>
          <p14:tracePt t="51033" x="223838" y="2640013"/>
          <p14:tracePt t="51040" x="223838" y="2647950"/>
          <p14:tracePt t="51072" x="215900" y="2655888"/>
          <p14:tracePt t="51088" x="215900" y="2663825"/>
          <p14:tracePt t="51100" x="215900" y="2671763"/>
          <p14:tracePt t="51106" x="207963" y="2671763"/>
          <p14:tracePt t="51111" x="200025" y="2679700"/>
          <p14:tracePt t="51127" x="200025" y="2687638"/>
          <p14:tracePt t="51137" x="200025" y="2695575"/>
          <p14:tracePt t="51145" x="192088" y="2703513"/>
          <p14:tracePt t="51161" x="192088" y="2711450"/>
          <p14:tracePt t="51169" x="184150" y="2711450"/>
          <p14:tracePt t="51177" x="184150" y="2719388"/>
          <p14:tracePt t="51260" x="200025" y="2719388"/>
          <p14:tracePt t="51266" x="215900" y="2719388"/>
          <p14:tracePt t="51274" x="247650" y="2719388"/>
          <p14:tracePt t="51283" x="287338" y="2719388"/>
          <p14:tracePt t="51290" x="342900" y="2719388"/>
          <p14:tracePt t="51300" x="406400" y="2719388"/>
          <p14:tracePt t="51306" x="477838" y="2719388"/>
          <p14:tracePt t="51314" x="558800" y="2711450"/>
          <p14:tracePt t="51322" x="646113" y="2703513"/>
          <p14:tracePt t="51330" x="717550" y="2703513"/>
          <p14:tracePt t="51338" x="804863" y="2703513"/>
          <p14:tracePt t="51346" x="876300" y="2695575"/>
          <p14:tracePt t="51354" x="965200" y="2695575"/>
          <p14:tracePt t="51362" x="1036638" y="2695575"/>
          <p14:tracePt t="51370" x="1100138" y="2687638"/>
          <p14:tracePt t="51380" x="1179513" y="2679700"/>
          <p14:tracePt t="51388" x="1243013" y="2663825"/>
          <p14:tracePt t="51396" x="1308100" y="2655888"/>
          <p14:tracePt t="51404" x="1363663" y="2647950"/>
          <p14:tracePt t="51412" x="1395413" y="2640013"/>
          <p14:tracePt t="51420" x="1411288" y="2640013"/>
          <p14:tracePt t="51428" x="1419225" y="2632075"/>
          <p14:tracePt t="51443" x="1427163" y="2632075"/>
          <p14:tracePt t="51484" x="1419225" y="2632075"/>
          <p14:tracePt t="51500" x="1411288" y="2632075"/>
          <p14:tracePt t="51508" x="1387475" y="2640013"/>
          <p14:tracePt t="51516" x="1355725" y="2655888"/>
          <p14:tracePt t="51524" x="1316038" y="2679700"/>
          <p14:tracePt t="51532" x="1274763" y="2703513"/>
          <p14:tracePt t="51540" x="1211263" y="2735263"/>
          <p14:tracePt t="51549" x="1155700" y="2774950"/>
          <p14:tracePt t="51556" x="1108075" y="2806700"/>
          <p14:tracePt t="51564" x="1060450" y="2846388"/>
          <p14:tracePt t="51572" x="1028700" y="2886075"/>
          <p14:tracePt t="51580" x="996950" y="2927350"/>
          <p14:tracePt t="51588" x="957263" y="2974975"/>
          <p14:tracePt t="51596" x="925513" y="3006725"/>
          <p14:tracePt t="51604" x="900113" y="3046413"/>
          <p14:tracePt t="51612" x="876300" y="3094038"/>
          <p14:tracePt t="51620" x="868363" y="3141663"/>
          <p14:tracePt t="51628" x="852488" y="3181350"/>
          <p14:tracePt t="51636" x="836613" y="3213100"/>
          <p14:tracePt t="51644" x="820738" y="3262313"/>
          <p14:tracePt t="51652" x="804863" y="3309938"/>
          <p14:tracePt t="51660" x="796925" y="3349625"/>
          <p14:tracePt t="51668" x="781050" y="3397250"/>
          <p14:tracePt t="51678" x="765175" y="3444875"/>
          <p14:tracePt t="51684" x="749300" y="3492500"/>
          <p14:tracePt t="51694" x="725488" y="3532188"/>
          <p14:tracePt t="51702" x="717550" y="3579813"/>
          <p14:tracePt t="51710" x="693738" y="3629025"/>
          <p14:tracePt t="51718" x="677863" y="3676650"/>
          <p14:tracePt t="51726" x="646113" y="3724275"/>
          <p14:tracePt t="51734" x="622300" y="3763963"/>
          <p14:tracePt t="51741" x="590550" y="3787775"/>
          <p14:tracePt t="51749" x="550863" y="3819525"/>
          <p14:tracePt t="51759" x="517525" y="3851275"/>
          <p14:tracePt t="51765" x="477838" y="3875088"/>
          <p14:tracePt t="51773" x="438150" y="3906838"/>
          <p14:tracePt t="51781" x="398463" y="3922713"/>
          <p14:tracePt t="51789" x="350838" y="3956050"/>
          <p14:tracePt t="51797" x="311150" y="3979863"/>
          <p14:tracePt t="51805" x="271463" y="4011613"/>
          <p14:tracePt t="51813" x="231775" y="4035425"/>
          <p14:tracePt t="51821" x="192088" y="4059238"/>
          <p14:tracePt t="51830" x="158750" y="4075113"/>
          <p14:tracePt t="51837" x="127000" y="4090988"/>
          <p14:tracePt t="51845" x="103188" y="4106863"/>
          <p14:tracePt t="51853" x="87313" y="4114800"/>
          <p14:tracePt t="51862" x="79375" y="4114800"/>
          <p14:tracePt t="51870" x="71438" y="4122738"/>
          <p14:tracePt t="51878" x="63500" y="4122738"/>
          <p14:tracePt t="52000" x="63500" y="4130675"/>
          <p14:tracePt t="52194" x="63500" y="4138613"/>
          <p14:tracePt t="52234" x="63500" y="4146550"/>
          <p14:tracePt t="52242" x="63500" y="4154488"/>
          <p14:tracePt t="52250" x="63500" y="4162425"/>
          <p14:tracePt t="52257" x="63500" y="4170363"/>
          <p14:tracePt t="52265" x="55563" y="4170363"/>
          <p14:tracePt t="52273" x="55563" y="4178300"/>
          <p14:tracePt t="52580" x="55563" y="4186238"/>
          <p14:tracePt t="52588" x="71438" y="4186238"/>
          <p14:tracePt t="52596" x="87313" y="4194175"/>
          <p14:tracePt t="52604" x="111125" y="4194175"/>
          <p14:tracePt t="52611" x="134938" y="4194175"/>
          <p14:tracePt t="52619" x="166688" y="4210050"/>
          <p14:tracePt t="52627" x="207963" y="4217988"/>
          <p14:tracePt t="52635" x="263525" y="4225925"/>
          <p14:tracePt t="52644" x="319088" y="4241800"/>
          <p14:tracePt t="52652" x="382588" y="4257675"/>
          <p14:tracePt t="52660" x="461963" y="4281488"/>
          <p14:tracePt t="52668" x="541338" y="4306888"/>
          <p14:tracePt t="52676" x="630238" y="4322763"/>
          <p14:tracePt t="52684" x="741363" y="4346575"/>
          <p14:tracePt t="52692" x="836613" y="4362450"/>
          <p14:tracePt t="52700" x="941388" y="4386263"/>
          <p14:tracePt t="52708" x="1036638" y="4394200"/>
          <p14:tracePt t="52716" x="1131888" y="4402138"/>
          <p14:tracePt t="52724" x="1211263" y="4410075"/>
          <p14:tracePt t="52733" x="1284288" y="4418013"/>
          <p14:tracePt t="52740" x="1347788" y="4418013"/>
          <p14:tracePt t="52748" x="1395413" y="4418013"/>
          <p14:tracePt t="52756" x="1419225" y="4418013"/>
          <p14:tracePt t="52774" x="1427163" y="4418013"/>
          <p14:tracePt t="52784" x="1427163" y="4410075"/>
          <p14:tracePt t="52798" x="1427163" y="4402138"/>
          <p14:tracePt t="52806" x="1427163" y="4394200"/>
          <p14:tracePt t="52814" x="1427163" y="4386263"/>
          <p14:tracePt t="52830" x="1427163" y="4378325"/>
          <p14:tracePt t="52838" x="1427163" y="4370388"/>
          <p14:tracePt t="52846" x="1419225" y="4362450"/>
          <p14:tracePt t="52854" x="1411288" y="4346575"/>
          <p14:tracePt t="52862" x="1395413" y="4346575"/>
          <p14:tracePt t="52870" x="1363663" y="4322763"/>
          <p14:tracePt t="52878" x="1339850" y="4306888"/>
          <p14:tracePt t="52887" x="1300163" y="4298950"/>
          <p14:tracePt t="52894" x="1258888" y="4281488"/>
          <p14:tracePt t="52902" x="1211263" y="4273550"/>
          <p14:tracePt t="52910" x="1163638" y="4265613"/>
          <p14:tracePt t="52918" x="1123950" y="4257675"/>
          <p14:tracePt t="52926" x="1076325" y="4257675"/>
          <p14:tracePt t="52934" x="1036638" y="4249738"/>
          <p14:tracePt t="52942" x="989013" y="4249738"/>
          <p14:tracePt t="52950" x="957263" y="4249738"/>
          <p14:tracePt t="52958" x="917575" y="4241800"/>
          <p14:tracePt t="52967" x="884238" y="4241800"/>
          <p14:tracePt t="52974" x="860425" y="4241800"/>
          <p14:tracePt t="52983" x="836613" y="4241800"/>
          <p14:tracePt t="52990" x="820738" y="4241800"/>
          <p14:tracePt t="52998" x="812800" y="4241800"/>
          <p14:tracePt t="53006" x="804863" y="4241800"/>
          <p14:tracePt t="53072" x="804863" y="4249738"/>
          <p14:tracePt t="53088" x="812800" y="4265613"/>
          <p14:tracePt t="53096" x="828675" y="4265613"/>
          <p14:tracePt t="53104" x="852488" y="4281488"/>
          <p14:tracePt t="53112" x="884238" y="4291013"/>
          <p14:tracePt t="53120" x="933450" y="4298950"/>
          <p14:tracePt t="53128" x="989013" y="4306888"/>
          <p14:tracePt t="53136" x="1052513" y="4314825"/>
          <p14:tracePt t="53144" x="1123950" y="4314825"/>
          <p14:tracePt t="53152" x="1211263" y="4314825"/>
          <p14:tracePt t="53160" x="1308100" y="4314825"/>
          <p14:tracePt t="53168" x="1403350" y="4314825"/>
          <p14:tracePt t="53176" x="1490663" y="4281488"/>
          <p14:tracePt t="53184" x="1585913" y="4265613"/>
          <p14:tracePt t="53194" x="1651000" y="4241800"/>
          <p14:tracePt t="53200" x="1714500" y="4217988"/>
          <p14:tracePt t="53208" x="1730375" y="4186238"/>
          <p14:tracePt t="53216" x="1746250" y="4170363"/>
          <p14:tracePt t="53224" x="1754188" y="4154488"/>
          <p14:tracePt t="53233" x="1754188" y="4146550"/>
          <p14:tracePt t="53240" x="1754188" y="4130675"/>
          <p14:tracePt t="53248" x="1754188" y="4106863"/>
          <p14:tracePt t="53256" x="1738313" y="4083050"/>
          <p14:tracePt t="53264" x="1722438" y="4067175"/>
          <p14:tracePt t="53272" x="1690688" y="4043363"/>
          <p14:tracePt t="53283" x="1658938" y="4019550"/>
          <p14:tracePt t="53288" x="1617663" y="4011613"/>
          <p14:tracePt t="53298" x="1585913" y="3995738"/>
          <p14:tracePt t="53304" x="1538288" y="3987800"/>
          <p14:tracePt t="53312" x="1490663" y="3979863"/>
          <p14:tracePt t="53320" x="1435100" y="3971925"/>
          <p14:tracePt t="53330" x="1387475" y="3971925"/>
          <p14:tracePt t="53336" x="1323975" y="3971925"/>
          <p14:tracePt t="53346" x="1258888" y="3971925"/>
          <p14:tracePt t="53354" x="1187450" y="3979863"/>
          <p14:tracePt t="53362" x="1116013" y="3987800"/>
          <p14:tracePt t="53370" x="1060450" y="4003675"/>
          <p14:tracePt t="53378" x="996950" y="4011613"/>
          <p14:tracePt t="53386" x="941388" y="4035425"/>
          <p14:tracePt t="53394" x="892175" y="4051300"/>
          <p14:tracePt t="53402" x="852488" y="4067175"/>
          <p14:tracePt t="53410" x="836613" y="4075113"/>
          <p14:tracePt t="53418" x="828675" y="4083050"/>
          <p14:tracePt t="53426" x="820738" y="4090988"/>
          <p14:tracePt t="53442" x="820738" y="4098925"/>
          <p14:tracePt t="53458" x="820738" y="4106863"/>
          <p14:tracePt t="53474" x="820738" y="4114800"/>
          <p14:tracePt t="53483" x="820738" y="4122738"/>
          <p14:tracePt t="53502" x="820738" y="4130675"/>
          <p14:tracePt t="53514" x="820738" y="4138613"/>
          <p14:tracePt t="53562" x="820738" y="4146550"/>
          <p14:tracePt t="53570" x="828675" y="4146550"/>
          <p14:tracePt t="53601" x="828675" y="4154488"/>
          <p14:tracePt t="53648" x="836613" y="4154488"/>
          <p14:tracePt t="53656" x="844550" y="4154488"/>
          <p14:tracePt t="53672" x="852488" y="4154488"/>
          <p14:tracePt t="53680" x="868363" y="4154488"/>
          <p14:tracePt t="53688" x="884238" y="4154488"/>
          <p14:tracePt t="53696" x="908050" y="4154488"/>
          <p14:tracePt t="53706" x="933450" y="4154488"/>
          <p14:tracePt t="53712" x="973138" y="4154488"/>
          <p14:tracePt t="53720" x="1028700" y="4154488"/>
          <p14:tracePt t="53728" x="1076325" y="4154488"/>
          <p14:tracePt t="53736" x="1131888" y="4146550"/>
          <p14:tracePt t="53744" x="1195388" y="4138613"/>
          <p14:tracePt t="53752" x="1266825" y="4130675"/>
          <p14:tracePt t="53760" x="1339850" y="4114800"/>
          <p14:tracePt t="53768" x="1403350" y="4106863"/>
          <p14:tracePt t="53776" x="1482725" y="4090988"/>
          <p14:tracePt t="53784" x="1538288" y="4083050"/>
          <p14:tracePt t="53792" x="1609725" y="4075113"/>
          <p14:tracePt t="53800" x="1682750" y="4059238"/>
          <p14:tracePt t="53808" x="1730375" y="4051300"/>
          <p14:tracePt t="53816" x="1801813" y="4043363"/>
          <p14:tracePt t="53824" x="1849438" y="4035425"/>
          <p14:tracePt t="53833" x="1920875" y="4027488"/>
          <p14:tracePt t="53840" x="1984375" y="4019550"/>
          <p14:tracePt t="53848" x="2041525" y="4011613"/>
          <p14:tracePt t="53856" x="2112963" y="3995738"/>
          <p14:tracePt t="53864" x="2192338" y="3971925"/>
          <p14:tracePt t="53874" x="2247900" y="3948113"/>
          <p14:tracePt t="53886" x="2311400" y="3922713"/>
          <p14:tracePt t="53890" x="2374900" y="3890963"/>
          <p14:tracePt t="53898" x="2432050" y="3859213"/>
          <p14:tracePt t="53906" x="2487613" y="3827463"/>
          <p14:tracePt t="53914" x="2527300" y="3787775"/>
          <p14:tracePt t="53922" x="2566988" y="3748088"/>
          <p14:tracePt t="53930" x="2590800" y="3724275"/>
          <p14:tracePt t="53938" x="2606675" y="3676650"/>
          <p14:tracePt t="53946" x="2622550" y="3636963"/>
          <p14:tracePt t="53954" x="2630488" y="3579813"/>
          <p14:tracePt t="53962" x="2638425" y="3540125"/>
          <p14:tracePt t="53970" x="2638425" y="3492500"/>
          <p14:tracePt t="53978" x="2638425" y="3452813"/>
          <p14:tracePt t="53986" x="2638425" y="3397250"/>
          <p14:tracePt t="53993" x="2614613" y="3341688"/>
          <p14:tracePt t="54001" x="2590800" y="3286125"/>
          <p14:tracePt t="54011" x="2566988" y="3221038"/>
          <p14:tracePt t="54017" x="2535238" y="3157538"/>
          <p14:tracePt t="54026" x="2503488" y="3101975"/>
          <p14:tracePt t="54034" x="2455863" y="3038475"/>
          <p14:tracePt t="54042" x="2439988" y="2998788"/>
          <p14:tracePt t="54050" x="2424113" y="2959100"/>
          <p14:tracePt t="54058" x="2400300" y="2927350"/>
          <p14:tracePt t="54066" x="2374900" y="2901950"/>
          <p14:tracePt t="54074" x="2374900" y="2894013"/>
          <p14:tracePt t="54083" x="2359025" y="2870200"/>
          <p14:tracePt t="54090" x="2351088" y="2870200"/>
          <p14:tracePt t="54100" x="2343150" y="2862263"/>
          <p14:tracePt t="54106" x="2335213" y="2854325"/>
          <p14:tracePt t="54122" x="2319338" y="2854325"/>
          <p14:tracePt t="54130" x="2303463" y="2854325"/>
          <p14:tracePt t="54138" x="2287588" y="2854325"/>
          <p14:tracePt t="54146" x="2279650" y="2870200"/>
          <p14:tracePt t="54156" x="2255838" y="2894013"/>
          <p14:tracePt t="54162" x="2232025" y="2919413"/>
          <p14:tracePt t="54172" x="2208213" y="2943225"/>
          <p14:tracePt t="54180" x="2184400" y="2967038"/>
          <p14:tracePt t="54188" x="2168525" y="2998788"/>
          <p14:tracePt t="54196" x="2144713" y="3014663"/>
          <p14:tracePt t="54204" x="2144713" y="3030538"/>
          <p14:tracePt t="54212" x="2136775" y="3054350"/>
          <p14:tracePt t="54220" x="2136775" y="3062288"/>
          <p14:tracePt t="54308" x="2136775" y="3054350"/>
          <p14:tracePt t="54320" x="2136775" y="3046413"/>
          <p14:tracePt t="54324" x="2136775" y="3030538"/>
          <p14:tracePt t="54332" x="2136775" y="3014663"/>
          <p14:tracePt t="54340" x="2136775" y="2990850"/>
          <p14:tracePt t="54348" x="2136775" y="2982913"/>
          <p14:tracePt t="54356" x="2136775" y="2974975"/>
          <p14:tracePt t="54364" x="2128838" y="2974975"/>
          <p14:tracePt t="54416" x="2120900" y="2990850"/>
          <p14:tracePt t="54426" x="2120900" y="3014663"/>
          <p14:tracePt t="54432" x="2120900" y="3046413"/>
          <p14:tracePt t="54442" x="2128838" y="3094038"/>
          <p14:tracePt t="54450" x="2144713" y="3149600"/>
          <p14:tracePt t="54458" x="2176463" y="3205163"/>
          <p14:tracePt t="54466" x="2224088" y="3252788"/>
          <p14:tracePt t="54474" x="2279650" y="3302000"/>
          <p14:tracePt t="54483" x="2335213" y="3349625"/>
          <p14:tracePt t="54490" x="2392363" y="3373438"/>
          <p14:tracePt t="54498" x="2439988" y="3397250"/>
          <p14:tracePt t="54506" x="2487613" y="3413125"/>
          <p14:tracePt t="54514" x="2519363" y="3413125"/>
          <p14:tracePt t="54522" x="2559050" y="3413125"/>
          <p14:tracePt t="54530" x="2590800" y="3413125"/>
          <p14:tracePt t="54539" x="2638425" y="3405188"/>
          <p14:tracePt t="54546" x="2670175" y="3381375"/>
          <p14:tracePt t="54554" x="2693988" y="3357563"/>
          <p14:tracePt t="54562" x="2725738" y="3333750"/>
          <p14:tracePt t="54570" x="2767013" y="3294063"/>
          <p14:tracePt t="54578" x="2790825" y="3244850"/>
          <p14:tracePt t="54586" x="2806700" y="3189288"/>
          <p14:tracePt t="54594" x="2806700" y="3117850"/>
          <p14:tracePt t="54602" x="2806700" y="3030538"/>
          <p14:tracePt t="54610" x="2790825" y="2943225"/>
          <p14:tracePt t="54618" x="2759075" y="2862263"/>
          <p14:tracePt t="54626" x="2725738" y="2806700"/>
          <p14:tracePt t="54634" x="2686050" y="2759075"/>
          <p14:tracePt t="54642" x="2646363" y="2735263"/>
          <p14:tracePt t="54650" x="2622550" y="2719388"/>
          <p14:tracePt t="54658" x="2598738" y="2711450"/>
          <p14:tracePt t="54666" x="2574925" y="2711450"/>
          <p14:tracePt t="54674" x="2559050" y="2711450"/>
          <p14:tracePt t="54683" x="2551113" y="2711450"/>
          <p14:tracePt t="54690" x="2535238" y="2727325"/>
          <p14:tracePt t="54698" x="2519363" y="2743200"/>
          <p14:tracePt t="54708" x="2511425" y="2767013"/>
          <p14:tracePt t="54714" x="2503488" y="2814638"/>
          <p14:tracePt t="54724" x="2495550" y="2854325"/>
          <p14:tracePt t="54733" x="2495550" y="2919413"/>
          <p14:tracePt t="54740" x="2495550" y="2998788"/>
          <p14:tracePt t="54748" x="2495550" y="3078163"/>
          <p14:tracePt t="54756" x="2519363" y="3157538"/>
          <p14:tracePt t="54764" x="2551113" y="3244850"/>
          <p14:tracePt t="54772" x="2598738" y="3317875"/>
          <p14:tracePt t="54780" x="2646363" y="3397250"/>
          <p14:tracePt t="54789" x="2709863" y="3452813"/>
          <p14:tracePt t="54796" x="2767013" y="3492500"/>
          <p14:tracePt t="54804" x="2830513" y="3532188"/>
          <p14:tracePt t="54812" x="2870200" y="3548063"/>
          <p14:tracePt t="54820" x="2917825" y="3548063"/>
          <p14:tracePt t="54828" x="2941638" y="3548063"/>
          <p14:tracePt t="54836" x="2973388" y="3532188"/>
          <p14:tracePt t="54844" x="3005138" y="3508375"/>
          <p14:tracePt t="54852" x="3036888" y="3476625"/>
          <p14:tracePt t="54860" x="3068638" y="3429000"/>
          <p14:tracePt t="54868" x="3100388" y="3365500"/>
          <p14:tracePt t="54876" x="3125788" y="3302000"/>
          <p14:tracePt t="54886" x="3141663" y="3221038"/>
          <p14:tracePt t="54892" x="3141663" y="3149600"/>
          <p14:tracePt t="54900" x="3141663" y="3078163"/>
          <p14:tracePt t="54908" x="3141663" y="3022600"/>
          <p14:tracePt t="54916" x="3133725" y="2959100"/>
          <p14:tracePt t="54923" x="3109913" y="2909888"/>
          <p14:tracePt t="54932" x="3068638" y="2870200"/>
          <p14:tracePt t="54939" x="3044825" y="2846388"/>
          <p14:tracePt t="54947" x="3005138" y="2814638"/>
          <p14:tracePt t="54956" x="2957513" y="2798763"/>
          <p14:tracePt t="54964" x="2925763" y="2790825"/>
          <p14:tracePt t="54974" x="2878138" y="2782888"/>
          <p14:tracePt t="54979" x="2822575" y="2782888"/>
          <p14:tracePt t="54989" x="2782888" y="2782888"/>
          <p14:tracePt t="54995" x="2733675" y="2782888"/>
          <p14:tracePt t="55005" x="2701925" y="2782888"/>
          <p14:tracePt t="55013" x="2678113" y="2790825"/>
          <p14:tracePt t="55021" x="2646363" y="2806700"/>
          <p14:tracePt t="55029" x="2638425" y="2814638"/>
          <p14:tracePt t="55037" x="2630488" y="2830513"/>
          <p14:tracePt t="55045" x="2622550" y="2838450"/>
          <p14:tracePt t="55053" x="2614613" y="2846388"/>
          <p14:tracePt t="55061" x="2614613" y="2870200"/>
          <p14:tracePt t="55069" x="2614613" y="2878138"/>
          <p14:tracePt t="55085" x="2614613" y="2894013"/>
          <p14:tracePt t="55117" x="2614613" y="2901950"/>
          <p14:tracePt t="55189" x="2622550" y="2901950"/>
          <p14:tracePt t="55205" x="2630488" y="2901950"/>
          <p14:tracePt t="55304" x="2630488" y="2909888"/>
          <p14:tracePt t="55312" x="2630488" y="2935288"/>
          <p14:tracePt t="55320" x="2630488" y="2959100"/>
          <p14:tracePt t="55328" x="2630488" y="2998788"/>
          <p14:tracePt t="55336" x="2630488" y="3038475"/>
          <p14:tracePt t="55343" x="2630488" y="3094038"/>
          <p14:tracePt t="55352" x="2630488" y="3157538"/>
          <p14:tracePt t="55359" x="2630488" y="3221038"/>
          <p14:tracePt t="55367" x="2638425" y="3294063"/>
          <p14:tracePt t="55375" x="2638425" y="3357563"/>
          <p14:tracePt t="55384" x="2646363" y="3436938"/>
          <p14:tracePt t="55391" x="2654300" y="3500438"/>
          <p14:tracePt t="55399" x="2654300" y="3571875"/>
          <p14:tracePt t="55407" x="2654300" y="3652838"/>
          <p14:tracePt t="55415" x="2662238" y="3716338"/>
          <p14:tracePt t="55423" x="2662238" y="3779838"/>
          <p14:tracePt t="55432" x="2654300" y="3835400"/>
          <p14:tracePt t="55439" x="2638425" y="3883025"/>
          <p14:tracePt t="55447" x="2614613" y="3922713"/>
          <p14:tracePt t="55455" x="2590800" y="3963988"/>
          <p14:tracePt t="55463" x="2566988" y="3995738"/>
          <p14:tracePt t="55471" x="2551113" y="4019550"/>
          <p14:tracePt t="55479" x="2535238" y="4035425"/>
          <p14:tracePt t="55487" x="2511425" y="4035425"/>
          <p14:tracePt t="55495" x="2503488" y="4043363"/>
          <p14:tracePt t="55503" x="2495550" y="4043363"/>
          <p14:tracePt t="55519" x="2487613" y="4043363"/>
          <p14:tracePt t="55527" x="2479675" y="4043363"/>
          <p14:tracePt t="55535" x="2471738" y="4027488"/>
          <p14:tracePt t="55545" x="2471738" y="4019550"/>
          <p14:tracePt t="55551" x="2463800" y="4003675"/>
          <p14:tracePt t="55561" x="2463800" y="3979863"/>
          <p14:tracePt t="55569" x="2455863" y="3948113"/>
          <p14:tracePt t="55577" x="2447925" y="3898900"/>
          <p14:tracePt t="55585" x="2439988" y="3859213"/>
          <p14:tracePt t="55593" x="2439988" y="3811588"/>
          <p14:tracePt t="55601" x="2439988" y="3779838"/>
          <p14:tracePt t="55609" x="2432050" y="3756025"/>
          <p14:tracePt t="55617" x="2432050" y="3732213"/>
          <p14:tracePt t="55625" x="2432050" y="3724275"/>
          <p14:tracePt t="55633" x="2432050" y="3708400"/>
          <p14:tracePt t="55641" x="2439988" y="3700463"/>
          <p14:tracePt t="55649" x="2447925" y="3684588"/>
          <p14:tracePt t="55657" x="2447925" y="3668713"/>
          <p14:tracePt t="55665" x="2463800" y="3660775"/>
          <p14:tracePt t="55673" x="2471738" y="3644900"/>
          <p14:tracePt t="55682" x="2487613" y="3629025"/>
          <p14:tracePt t="55689" x="2511425" y="3621088"/>
          <p14:tracePt t="55697" x="2543175" y="3621088"/>
          <p14:tracePt t="55705" x="2574925" y="3621088"/>
          <p14:tracePt t="55713" x="2614613" y="3621088"/>
          <p14:tracePt t="55721" x="2686050" y="3636963"/>
          <p14:tracePt t="55729" x="2782888" y="3676650"/>
          <p14:tracePt t="55737" x="2909888" y="3716338"/>
          <p14:tracePt t="55745" x="3076575" y="3748088"/>
          <p14:tracePt t="55753" x="3260725" y="3779838"/>
          <p14:tracePt t="55761" x="3492500" y="3811588"/>
          <p14:tracePt t="55769" x="3706813" y="3811588"/>
          <p14:tracePt t="55777" x="3922713" y="3811588"/>
          <p14:tracePt t="55785" x="4217988" y="3787775"/>
          <p14:tracePt t="55794" x="4527550" y="3732213"/>
          <p14:tracePt t="55802" x="4846638" y="3676650"/>
          <p14:tracePt t="55810" x="5229225" y="3579813"/>
          <p14:tracePt t="55818" x="5595938" y="3476625"/>
          <p14:tracePt t="55828" x="5994400" y="3317875"/>
          <p14:tracePt t="55834" x="6369050" y="3141663"/>
          <p14:tracePt t="55844" x="6751638" y="2935288"/>
          <p14:tracePt t="55852" x="7135813" y="2727325"/>
          <p14:tracePt t="55860" x="7453313" y="2543175"/>
          <p14:tracePt t="55868" x="7732713" y="2352675"/>
          <p14:tracePt t="55876" x="7980363" y="2168525"/>
          <p14:tracePt t="55884" x="8139113" y="2033588"/>
          <p14:tracePt t="55892" x="8267700" y="1890713"/>
          <p14:tracePt t="55900" x="8331200" y="1801813"/>
          <p14:tracePt t="55908" x="8362950" y="1722438"/>
          <p14:tracePt t="55916" x="8370888" y="1651000"/>
          <p14:tracePt t="55924" x="8370888" y="1595438"/>
          <p14:tracePt t="55933" x="8355013" y="1538288"/>
          <p14:tracePt t="55940" x="8307388" y="1498600"/>
          <p14:tracePt t="55948" x="8251825" y="1458913"/>
          <p14:tracePt t="55956" x="8170863" y="1411288"/>
          <p14:tracePt t="55964" x="8083550" y="1395413"/>
          <p14:tracePt t="55972" x="7980363" y="1371600"/>
          <p14:tracePt t="55980" x="7869238" y="1347788"/>
          <p14:tracePt t="55988" x="7772400" y="1347788"/>
          <p14:tracePt t="55996" x="7724775" y="1347788"/>
          <p14:tracePt t="56004" x="7708900" y="1347788"/>
          <p14:tracePt t="56044" x="7724775" y="1347788"/>
          <p14:tracePt t="56052" x="7764463" y="1323975"/>
          <p14:tracePt t="56060" x="7804150" y="1292225"/>
          <p14:tracePt t="56068" x="7851775" y="1252538"/>
          <p14:tracePt t="56076" x="7900988" y="1212850"/>
          <p14:tracePt t="56084" x="7940675" y="1163638"/>
          <p14:tracePt t="56094" x="7964488" y="1123950"/>
          <p14:tracePt t="56100" x="7972425" y="1100138"/>
          <p14:tracePt t="56110" x="7988300" y="1068388"/>
          <p14:tracePt t="56118" x="7988300" y="1060450"/>
          <p14:tracePt t="56154" x="7972425" y="1068388"/>
          <p14:tracePt t="56162" x="7948613" y="1092200"/>
          <p14:tracePt t="56170" x="7885113" y="1147763"/>
          <p14:tracePt t="56178" x="7796213" y="1220788"/>
          <p14:tracePt t="56186" x="7637463" y="1339850"/>
          <p14:tracePt t="56194" x="7445375" y="1474788"/>
          <p14:tracePt t="56202" x="7223125" y="1635125"/>
          <p14:tracePt t="56210" x="6959600" y="1825625"/>
          <p14:tracePt t="56218" x="6656388" y="2041525"/>
          <p14:tracePt t="56226" x="6337300" y="2257425"/>
          <p14:tracePt t="56234" x="6026150" y="2463800"/>
          <p14:tracePt t="56242" x="5708650" y="2663825"/>
          <p14:tracePt t="56250" x="5365750" y="2870200"/>
          <p14:tracePt t="56258" x="5030788" y="3022600"/>
          <p14:tracePt t="56266" x="4719638" y="3149600"/>
          <p14:tracePt t="56274" x="4360863" y="3244850"/>
          <p14:tracePt t="56283" x="4041775" y="3302000"/>
          <p14:tracePt t="56290" x="3730625" y="3333750"/>
          <p14:tracePt t="56298" x="3427413" y="3341688"/>
          <p14:tracePt t="56306" x="3189288" y="3341688"/>
          <p14:tracePt t="56316" x="2965450" y="3341688"/>
          <p14:tracePt t="56322" x="2790825" y="3357563"/>
          <p14:tracePt t="56330" x="2670175" y="3357563"/>
          <p14:tracePt t="56338" x="2590800" y="3365500"/>
          <p14:tracePt t="56346" x="2527300" y="3365500"/>
          <p14:tracePt t="56354" x="2479675" y="3373438"/>
          <p14:tracePt t="56361" x="2455863" y="3381375"/>
          <p14:tracePt t="56369" x="2439988" y="3381375"/>
          <p14:tracePt t="56379" x="2432050" y="3381375"/>
          <p14:tracePt t="56412" x="2424113" y="3381375"/>
          <p14:tracePt t="56420" x="2416175" y="3381375"/>
          <p14:tracePt t="56428" x="2392363" y="3381375"/>
          <p14:tracePt t="56436" x="2366963" y="3381375"/>
          <p14:tracePt t="56444" x="2335213" y="3381375"/>
          <p14:tracePt t="56452" x="2303463" y="3381375"/>
          <p14:tracePt t="56460" x="2271713" y="3381375"/>
          <p14:tracePt t="56468" x="2232025" y="3381375"/>
          <p14:tracePt t="56476" x="2192338" y="3365500"/>
          <p14:tracePt t="56483" x="2120900" y="3325813"/>
          <p14:tracePt t="56491" x="2057400" y="3302000"/>
          <p14:tracePt t="56500" x="1984375" y="3270250"/>
          <p14:tracePt t="56507" x="1905000" y="3236913"/>
          <p14:tracePt t="56515" x="1857375" y="3205163"/>
          <p14:tracePt t="56523" x="1801813" y="3181350"/>
          <p14:tracePt t="56532" x="1770063" y="3157538"/>
          <p14:tracePt t="56539" x="1738313" y="3117850"/>
          <p14:tracePt t="56547" x="1706563" y="3086100"/>
          <p14:tracePt t="56555" x="1690688" y="3062288"/>
          <p14:tracePt t="56563" x="1690688" y="3038475"/>
          <p14:tracePt t="56571" x="1690688" y="3022600"/>
          <p14:tracePt t="56579" x="1690688" y="3006725"/>
          <p14:tracePt t="56587" x="1690688" y="2990850"/>
          <p14:tracePt t="56595" x="1698625" y="2974975"/>
          <p14:tracePt t="56603" x="1706563" y="2967038"/>
          <p14:tracePt t="56611" x="1706563" y="2951163"/>
          <p14:tracePt t="56619" x="1714500" y="2943225"/>
          <p14:tracePt t="56627" x="1722438" y="2935288"/>
          <p14:tracePt t="56636" x="1722438" y="2919413"/>
          <p14:tracePt t="56644" x="1722438" y="2894013"/>
          <p14:tracePt t="56654" x="1722438" y="2878138"/>
          <p14:tracePt t="56660" x="1722438" y="2862263"/>
          <p14:tracePt t="56670" x="1722438" y="2854325"/>
          <p14:tracePt t="56678" x="1730375" y="2838450"/>
          <p14:tracePt t="56694" x="1738313" y="2838450"/>
          <p14:tracePt t="56702" x="1738313" y="2830513"/>
          <p14:tracePt t="56710" x="1746250" y="2830513"/>
          <p14:tracePt t="56725" x="1754188" y="2830513"/>
          <p14:tracePt t="56733" x="1770063" y="2822575"/>
          <p14:tracePt t="56741" x="1793875" y="2822575"/>
          <p14:tracePt t="56749" x="1833563" y="2814638"/>
          <p14:tracePt t="56757" x="1881188" y="2814638"/>
          <p14:tracePt t="56765" x="1928813" y="2814638"/>
          <p14:tracePt t="56773" x="2008188" y="2814638"/>
          <p14:tracePt t="56783" x="2073275" y="2814638"/>
          <p14:tracePt t="56790" x="2144713" y="2814638"/>
          <p14:tracePt t="56798" x="2200275" y="2814638"/>
          <p14:tracePt t="56806" x="2239963" y="2822575"/>
          <p14:tracePt t="56813" x="2279650" y="2822575"/>
          <p14:tracePt t="56821" x="2287588" y="2830513"/>
          <p14:tracePt t="56869" x="2279650" y="2838450"/>
          <p14:tracePt t="56877" x="2255838" y="2846388"/>
          <p14:tracePt t="56887" x="2247900" y="2846388"/>
          <p14:tracePt t="56893" x="2239963" y="2854325"/>
          <p14:tracePt t="56901" x="2232025" y="2862263"/>
          <p14:tracePt t="56935" x="2232025" y="2870200"/>
          <p14:tracePt t="56971" x="2224088" y="2870200"/>
          <p14:tracePt t="56987" x="2216150" y="2870200"/>
          <p14:tracePt t="56995" x="2208213" y="2878138"/>
          <p14:tracePt t="57003" x="2208213" y="2886075"/>
          <p14:tracePt t="57011" x="2192338" y="2886075"/>
          <p14:tracePt t="57019" x="2192338" y="2894013"/>
          <p14:tracePt t="57027" x="2176463" y="2901950"/>
          <p14:tracePt t="57035" x="2176463" y="2909888"/>
          <p14:tracePt t="57043" x="2168525" y="2909888"/>
          <p14:tracePt t="57051" x="2168525" y="2919413"/>
          <p14:tracePt t="57059" x="2160588" y="2919413"/>
          <p14:tracePt t="57075" x="2160588" y="2927350"/>
          <p14:tracePt t="57083" x="2152650" y="2927350"/>
          <p14:tracePt t="57091" x="2144713" y="2927350"/>
          <p14:tracePt t="57107" x="2144713" y="2935288"/>
          <p14:tracePt t="57258" x="2144713" y="2943225"/>
          <p14:tracePt t="57282" x="2144713" y="2951163"/>
          <p14:tracePt t="57290" x="2152650" y="2951163"/>
          <p14:tracePt t="57298" x="2160588" y="2951163"/>
          <p14:tracePt t="57306" x="2184400" y="2959100"/>
          <p14:tracePt t="57314" x="2216150" y="2967038"/>
          <p14:tracePt t="57322" x="2263775" y="2974975"/>
          <p14:tracePt t="57330" x="2327275" y="2990850"/>
          <p14:tracePt t="57338" x="2408238" y="2998788"/>
          <p14:tracePt t="57346" x="2487613" y="3006725"/>
          <p14:tracePt t="57355" x="2582863" y="3006725"/>
          <p14:tracePt t="57362" x="2693988" y="3014663"/>
          <p14:tracePt t="57370" x="2798763" y="3022600"/>
          <p14:tracePt t="57378" x="2901950" y="3030538"/>
          <p14:tracePt t="57386" x="3013075" y="3046413"/>
          <p14:tracePt t="57394" x="3117850" y="3046413"/>
          <p14:tracePt t="57402" x="3197225" y="3046413"/>
          <p14:tracePt t="57410" x="3284538" y="3054350"/>
          <p14:tracePt t="57418" x="3340100" y="3054350"/>
          <p14:tracePt t="57426" x="3403600" y="3062288"/>
          <p14:tracePt t="57434" x="3435350" y="3062288"/>
          <p14:tracePt t="57442" x="3459163" y="3062288"/>
          <p14:tracePt t="57450" x="3476625" y="3062288"/>
          <p14:tracePt t="57458" x="3484563" y="3062288"/>
          <p14:tracePt t="57512" x="3467100" y="3054350"/>
          <p14:tracePt t="57520" x="3435350" y="3046413"/>
          <p14:tracePt t="57528" x="3371850" y="3030538"/>
          <p14:tracePt t="57535" x="3292475" y="3030538"/>
          <p14:tracePt t="57543" x="3189288" y="3006725"/>
          <p14:tracePt t="57551" x="3068638" y="2998788"/>
          <p14:tracePt t="57559" x="2901950" y="2982913"/>
          <p14:tracePt t="57567" x="2751138" y="2967038"/>
          <p14:tracePt t="57575" x="2590800" y="2967038"/>
          <p14:tracePt t="57583" x="2487613" y="2967038"/>
          <p14:tracePt t="57591" x="2416175" y="2967038"/>
          <p14:tracePt t="57600" x="2384425" y="2967038"/>
          <p14:tracePt t="57607" x="2366963" y="2967038"/>
          <p14:tracePt t="57639" x="2374900" y="2959100"/>
          <p14:tracePt t="57647" x="2392363" y="2959100"/>
          <p14:tracePt t="57655" x="2432050" y="2951163"/>
          <p14:tracePt t="57663" x="2487613" y="2951163"/>
          <p14:tracePt t="57671" x="2543175" y="2943225"/>
          <p14:tracePt t="57679" x="2606675" y="2943225"/>
          <p14:tracePt t="57687" x="2662238" y="2935288"/>
          <p14:tracePt t="57695" x="2701925" y="2935288"/>
          <p14:tracePt t="57703" x="2751138" y="2935288"/>
          <p14:tracePt t="57711" x="2774950" y="2935288"/>
          <p14:tracePt t="57719" x="2790825" y="2935288"/>
          <p14:tracePt t="57727" x="2798763" y="2927350"/>
          <p14:tracePt t="57766" x="2798763" y="2919413"/>
          <p14:tracePt t="57773" x="2806700" y="2919413"/>
          <p14:tracePt t="57797" x="2806700" y="2909888"/>
          <p14:tracePt t="57813" x="2806700" y="2901950"/>
          <p14:tracePt t="57829" x="2806700" y="2894013"/>
          <p14:tracePt t="57837" x="2814638" y="2894013"/>
          <p14:tracePt t="57845" x="2814638" y="2886075"/>
          <p14:tracePt t="57861" x="2814638" y="2878138"/>
          <p14:tracePt t="57877" x="2814638" y="2870200"/>
          <p14:tracePt t="57885" x="2814638" y="2862263"/>
          <p14:tracePt t="57901" x="2814638" y="2854325"/>
          <p14:tracePt t="57910" x="2814638" y="2846388"/>
          <p14:tracePt t="57933" x="2806700" y="2846388"/>
          <p14:tracePt t="57973" x="2798763" y="2846388"/>
          <p14:tracePt t="57982" x="2790825" y="2846388"/>
          <p14:tracePt t="57989" x="2782888" y="2854325"/>
          <p14:tracePt t="57997" x="2774950" y="2862263"/>
          <p14:tracePt t="58005" x="2751138" y="2878138"/>
          <p14:tracePt t="58013" x="2733675" y="2901950"/>
          <p14:tracePt t="58021" x="2709863" y="2927350"/>
          <p14:tracePt t="58029" x="2670175" y="2959100"/>
          <p14:tracePt t="58039" x="2630488" y="2998788"/>
          <p14:tracePt t="58045" x="2582863" y="3030538"/>
          <p14:tracePt t="58055" x="2535238" y="3078163"/>
          <p14:tracePt t="58063" x="2479675" y="3117850"/>
          <p14:tracePt t="58072" x="2447925" y="3157538"/>
          <p14:tracePt t="58080" x="2400300" y="3205163"/>
          <p14:tracePt t="58088" x="2366963" y="3252788"/>
          <p14:tracePt t="58096" x="2335213" y="3302000"/>
          <p14:tracePt t="58104" x="2311400" y="3341688"/>
          <p14:tracePt t="58112" x="2295525" y="3381375"/>
          <p14:tracePt t="58120" x="2271713" y="3405188"/>
          <p14:tracePt t="58128" x="2255838" y="3429000"/>
          <p14:tracePt t="58136" x="2255838" y="3460750"/>
          <p14:tracePt t="58144" x="2239963" y="3476625"/>
          <p14:tracePt t="58152" x="2239963" y="3484563"/>
          <p14:tracePt t="58160" x="2232025" y="3492500"/>
          <p14:tracePt t="58168" x="2224088" y="3500438"/>
          <p14:tracePt t="58176" x="2224088" y="3508375"/>
          <p14:tracePt t="58184" x="2216150" y="3524250"/>
          <p14:tracePt t="58192" x="2208213" y="3524250"/>
          <p14:tracePt t="58200" x="2208213" y="3532188"/>
          <p14:tracePt t="58532" x="2200275" y="3532188"/>
          <p14:tracePt t="58546" x="2192338" y="3532188"/>
          <p14:tracePt t="58562" x="2176463" y="3532188"/>
          <p14:tracePt t="58580" x="2168525" y="3532188"/>
          <p14:tracePt t="58585" x="2160588" y="3532188"/>
          <p14:tracePt t="58595" x="2152650" y="3532188"/>
          <p14:tracePt t="58601" x="2144713" y="3532188"/>
          <p14:tracePt t="58918" x="2144713" y="3540125"/>
          <p14:tracePt t="58926" x="2144713" y="3548063"/>
          <p14:tracePt t="58934" x="2144713" y="3563938"/>
          <p14:tracePt t="58942" x="2144713" y="3571875"/>
          <p14:tracePt t="58950" x="2144713" y="3587750"/>
          <p14:tracePt t="58958" x="2144713" y="3605213"/>
          <p14:tracePt t="58966" x="2144713" y="3613150"/>
          <p14:tracePt t="58974" x="2144713" y="3636963"/>
          <p14:tracePt t="58983" x="2144713" y="3652838"/>
          <p14:tracePt t="58990" x="2144713" y="3660775"/>
          <p14:tracePt t="58998" x="2144713" y="3676650"/>
          <p14:tracePt t="59006" x="2144713" y="3684588"/>
          <p14:tracePt t="59014" x="2144713" y="3700463"/>
          <p14:tracePt t="59030" x="2144713" y="3708400"/>
          <p14:tracePt t="59320" x="2152650" y="3708400"/>
          <p14:tracePt t="59328" x="2160588" y="3708400"/>
          <p14:tracePt t="59344" x="2176463" y="3708400"/>
          <p14:tracePt t="59360" x="2184400" y="3708400"/>
          <p14:tracePt t="59367" x="2192338" y="3708400"/>
          <p14:tracePt t="59375" x="2200275" y="3708400"/>
          <p14:tracePt t="59383" x="2208213" y="3700463"/>
          <p14:tracePt t="59401" x="2216150" y="3700463"/>
          <p14:tracePt t="59407" x="2224088" y="3700463"/>
          <p14:tracePt t="59416" x="2232025" y="3692525"/>
          <p14:tracePt t="59433" x="2239963" y="3692525"/>
          <p14:tracePt t="59586" x="2239963" y="3684588"/>
          <p14:tracePt t="59602" x="2239963" y="3676650"/>
          <p14:tracePt t="59610" x="2239963" y="3668713"/>
          <p14:tracePt t="59618" x="2239963" y="3652838"/>
          <p14:tracePt t="59626" x="2239963" y="3636963"/>
          <p14:tracePt t="59634" x="2239963" y="3621088"/>
          <p14:tracePt t="59642" x="2239963" y="3595688"/>
          <p14:tracePt t="59650" x="2239963" y="3587750"/>
          <p14:tracePt t="59658" x="2239963" y="3579813"/>
          <p14:tracePt t="59666" x="2239963" y="3571875"/>
          <p14:tracePt t="59788" x="2232025" y="3571875"/>
          <p14:tracePt t="59812" x="2224088" y="3579813"/>
          <p14:tracePt t="59819" x="2224088" y="3587750"/>
          <p14:tracePt t="59827" x="2224088" y="3595688"/>
          <p14:tracePt t="59835" x="2216150" y="3595688"/>
          <p14:tracePt t="59843" x="2216150" y="3613150"/>
          <p14:tracePt t="59859" x="2208213" y="3621088"/>
          <p14:tracePt t="59867" x="2208213" y="3629025"/>
          <p14:tracePt t="59877" x="2200275" y="3636963"/>
          <p14:tracePt t="59883" x="2200275" y="3644900"/>
          <p14:tracePt t="59901" x="2200275" y="3652838"/>
          <p14:tracePt t="59901" x="2192338" y="3660775"/>
          <p14:tracePt t="59907" x="2192338" y="3668713"/>
          <p14:tracePt t="59923" x="2192338" y="3676650"/>
          <p14:tracePt t="59932" x="2192338" y="3684588"/>
          <p14:tracePt t="60228" x="2192338" y="3692525"/>
          <p14:tracePt t="60242" x="2192338" y="3700463"/>
          <p14:tracePt t="60258" x="2192338" y="3716338"/>
          <p14:tracePt t="60267" x="2216150" y="3724275"/>
          <p14:tracePt t="60276" x="2232025" y="3748088"/>
          <p14:tracePt t="60283" x="2247900" y="3756025"/>
          <p14:tracePt t="60292" x="2271713" y="3771900"/>
          <p14:tracePt t="60300" x="2295525" y="3787775"/>
          <p14:tracePt t="60308" x="2311400" y="3795713"/>
          <p14:tracePt t="60317" x="2327275" y="3803650"/>
          <p14:tracePt t="60324" x="2335213" y="3811588"/>
          <p14:tracePt t="60333" x="2343150" y="3811588"/>
          <p14:tracePt t="60340" x="2351088" y="3811588"/>
          <p14:tracePt t="60348" x="2359025" y="3811588"/>
          <p14:tracePt t="60364" x="2366963" y="3811588"/>
          <p14:tracePt t="60420" x="2366963" y="3803650"/>
          <p14:tracePt t="60428" x="2366963" y="3795713"/>
          <p14:tracePt t="60436" x="2359025" y="3795713"/>
          <p14:tracePt t="60444" x="2359025" y="3787775"/>
          <p14:tracePt t="60454" x="2351088" y="3787775"/>
          <p14:tracePt t="60460" x="2343150" y="3787775"/>
          <p14:tracePt t="60500" x="2335213" y="3787775"/>
          <p14:tracePt t="60508" x="2335213" y="3795713"/>
          <p14:tracePt t="60517" x="2335213" y="3803650"/>
          <p14:tracePt t="60524" x="2327275" y="3811588"/>
          <p14:tracePt t="60534" x="2319338" y="3819525"/>
          <p14:tracePt t="60540" x="2319338" y="3835400"/>
          <p14:tracePt t="60550" x="2319338" y="3851275"/>
          <p14:tracePt t="60558" x="2319338" y="3859213"/>
          <p14:tracePt t="60564" x="2319338" y="3875088"/>
          <p14:tracePt t="60574" x="2327275" y="3883025"/>
          <p14:tracePt t="60583" x="2335213" y="3898900"/>
          <p14:tracePt t="60590" x="2351088" y="3906838"/>
          <p14:tracePt t="60598" x="2374900" y="3922713"/>
          <p14:tracePt t="60606" x="2400300" y="3938588"/>
          <p14:tracePt t="60614" x="2424113" y="3938588"/>
          <p14:tracePt t="60622" x="2447925" y="3938588"/>
          <p14:tracePt t="60630" x="2471738" y="3938588"/>
          <p14:tracePt t="60638" x="2503488" y="3938588"/>
          <p14:tracePt t="60646" x="2543175" y="3930650"/>
          <p14:tracePt t="60653" x="2559050" y="3906838"/>
          <p14:tracePt t="60661" x="2574925" y="3890963"/>
          <p14:tracePt t="60669" x="2590800" y="3875088"/>
          <p14:tracePt t="60677" x="2590800" y="3859213"/>
          <p14:tracePt t="60686" x="2598738" y="3835400"/>
          <p14:tracePt t="60694" x="2598738" y="3819525"/>
          <p14:tracePt t="60702" x="2598738" y="3795713"/>
          <p14:tracePt t="60710" x="2598738" y="3771900"/>
          <p14:tracePt t="60718" x="2590800" y="3748088"/>
          <p14:tracePt t="60726" x="2574925" y="3732213"/>
          <p14:tracePt t="60734" x="2566988" y="3724275"/>
          <p14:tracePt t="60742" x="2559050" y="3716338"/>
          <p14:tracePt t="60750" x="2535238" y="3708400"/>
          <p14:tracePt t="60767" x="2527300" y="3708400"/>
          <p14:tracePt t="60774" x="2511425" y="3708400"/>
          <p14:tracePt t="60791" x="2495550" y="3724275"/>
          <p14:tracePt t="60798" x="2487613" y="3748088"/>
          <p14:tracePt t="60806" x="2471738" y="3771900"/>
          <p14:tracePt t="60816" x="2455863" y="3811588"/>
          <p14:tracePt t="60822" x="2447925" y="3851275"/>
          <p14:tracePt t="60833" x="2439988" y="3898900"/>
          <p14:tracePt t="60840" x="2439988" y="3930650"/>
          <p14:tracePt t="60848" x="2439988" y="3979863"/>
          <p14:tracePt t="60856" x="2463800" y="4011613"/>
          <p14:tracePt t="60864" x="2503488" y="4051300"/>
          <p14:tracePt t="60872" x="2543175" y="4090988"/>
          <p14:tracePt t="60880" x="2598738" y="4122738"/>
          <p14:tracePt t="60888" x="2646363" y="4138613"/>
          <p14:tracePt t="60902" x="2686050" y="4146550"/>
          <p14:tracePt t="60904" x="2741613" y="4146550"/>
          <p14:tracePt t="60912" x="2798763" y="4146550"/>
          <p14:tracePt t="60920" x="2830513" y="4138613"/>
          <p14:tracePt t="60928" x="2878138" y="4122738"/>
          <p14:tracePt t="60936" x="2917825" y="4114800"/>
          <p14:tracePt t="60944" x="2933700" y="4090988"/>
          <p14:tracePt t="60952" x="2941638" y="4075113"/>
          <p14:tracePt t="60960" x="2949575" y="4051300"/>
          <p14:tracePt t="60970" x="2957513" y="4027488"/>
          <p14:tracePt t="60976" x="2957513" y="3995738"/>
          <p14:tracePt t="60984" x="2949575" y="3948113"/>
          <p14:tracePt t="60992" x="2917825" y="3898900"/>
          <p14:tracePt t="61000" x="2870200" y="3827463"/>
          <p14:tracePt t="61008" x="2806700" y="3779838"/>
          <p14:tracePt t="61016" x="2725738" y="3724275"/>
          <p14:tracePt t="61024" x="2638425" y="3676650"/>
          <p14:tracePt t="61034" x="2543175" y="3636963"/>
          <p14:tracePt t="61040" x="2447925" y="3621088"/>
          <p14:tracePt t="61048" x="2351088" y="3613150"/>
          <p14:tracePt t="61056" x="2271713" y="3613150"/>
          <p14:tracePt t="61064" x="2208213" y="3621088"/>
          <p14:tracePt t="61072" x="2160588" y="3644900"/>
          <p14:tracePt t="61080" x="2144713" y="3668713"/>
          <p14:tracePt t="61088" x="2136775" y="3692525"/>
          <p14:tracePt t="61096" x="2128838" y="3716338"/>
          <p14:tracePt t="61106" x="2128838" y="3748088"/>
          <p14:tracePt t="61112" x="2152650" y="3779838"/>
          <p14:tracePt t="61122" x="2200275" y="3827463"/>
          <p14:tracePt t="61130" x="2247900" y="3875088"/>
          <p14:tracePt t="61138" x="2303463" y="3914775"/>
          <p14:tracePt t="61146" x="2374900" y="3948113"/>
          <p14:tracePt t="61154" x="2424113" y="3971925"/>
          <p14:tracePt t="61162" x="2463800" y="4003675"/>
          <p14:tracePt t="61170" x="2519363" y="4019550"/>
          <p14:tracePt t="61178" x="2543175" y="4027488"/>
          <p14:tracePt t="61186" x="2566988" y="4035425"/>
          <p14:tracePt t="61193" x="2574925" y="4035425"/>
          <p14:tracePt t="61201" x="2582863" y="4035425"/>
          <p14:tracePt t="61342" x="2582863" y="4043363"/>
          <p14:tracePt t="61358" x="2582863" y="4051300"/>
          <p14:tracePt t="61374" x="2582863" y="4059238"/>
          <p14:tracePt t="61384" x="2582863" y="4067175"/>
          <p14:tracePt t="61390" x="2582863" y="4075113"/>
          <p14:tracePt t="61406" x="2574925" y="4090988"/>
          <p14:tracePt t="61416" x="2574925" y="4098925"/>
          <p14:tracePt t="61433" x="2574925" y="4106863"/>
          <p14:tracePt t="61440" x="2574925" y="4114800"/>
          <p14:tracePt t="61448" x="2566988" y="4114800"/>
          <p14:tracePt t="61464" x="2566988" y="4122738"/>
          <p14:tracePt t="61496" x="2566988" y="4130675"/>
          <p14:tracePt t="61504" x="2559050" y="4130675"/>
          <p14:tracePt t="61512" x="2559050" y="4138613"/>
          <p14:tracePt t="61520" x="2559050" y="4146550"/>
          <p14:tracePt t="61528" x="2543175" y="4146550"/>
          <p14:tracePt t="61536" x="2543175" y="4154488"/>
          <p14:tracePt t="61544" x="2535238" y="4154488"/>
          <p14:tracePt t="61552" x="2527300" y="4170363"/>
          <p14:tracePt t="61560" x="2519363" y="4170363"/>
          <p14:tracePt t="61568" x="2519363" y="4178300"/>
          <p14:tracePt t="61576" x="2511425" y="4186238"/>
          <p14:tracePt t="61584" x="2503488" y="4194175"/>
          <p14:tracePt t="61592" x="2487613" y="4210050"/>
          <p14:tracePt t="61601" x="2487613" y="4217988"/>
          <p14:tracePt t="61608" x="2471738" y="4233863"/>
          <p14:tracePt t="61616" x="2471738" y="4241800"/>
          <p14:tracePt t="61623" x="2463800" y="4241800"/>
          <p14:tracePt t="61631" x="2463800" y="4257675"/>
          <p14:tracePt t="61648" x="2463800" y="4265613"/>
          <p14:tracePt t="61658" x="2463800" y="4273550"/>
          <p14:tracePt t="61664" x="2463800" y="4281488"/>
          <p14:tracePt t="61675" x="2463800" y="4291013"/>
          <p14:tracePt t="61683" x="2479675" y="4291013"/>
          <p14:tracePt t="61690" x="2487613" y="4306888"/>
          <p14:tracePt t="61698" x="2511425" y="4314825"/>
          <p14:tracePt t="61706" x="2543175" y="4322763"/>
          <p14:tracePt t="61714" x="2582863" y="4322763"/>
          <p14:tracePt t="61722" x="2638425" y="4330700"/>
          <p14:tracePt t="61730" x="2701925" y="4330700"/>
          <p14:tracePt t="61737" x="2798763" y="4338638"/>
          <p14:tracePt t="61745" x="2878138" y="4338638"/>
          <p14:tracePt t="61753" x="2989263" y="4338638"/>
          <p14:tracePt t="61761" x="3100388" y="4338638"/>
          <p14:tracePt t="61769" x="3221038" y="4338638"/>
          <p14:tracePt t="61777" x="3324225" y="4330700"/>
          <p14:tracePt t="61785" x="3443288" y="4306888"/>
          <p14:tracePt t="61793" x="3571875" y="4273550"/>
          <p14:tracePt t="61801" x="3706813" y="4233863"/>
          <p14:tracePt t="61809" x="3825875" y="4186238"/>
          <p14:tracePt t="61817" x="3930650" y="4130675"/>
          <p14:tracePt t="61825" x="4041775" y="4043363"/>
          <p14:tracePt t="61833" x="4152900" y="3963988"/>
          <p14:tracePt t="61841" x="4233863" y="3890963"/>
          <p14:tracePt t="61850" x="4321175" y="3795713"/>
          <p14:tracePt t="61858" x="4392613" y="3708400"/>
          <p14:tracePt t="61867" x="4464050" y="3613150"/>
          <p14:tracePt t="61874" x="4527550" y="3508375"/>
          <p14:tracePt t="61883" x="4567238" y="3405188"/>
          <p14:tracePt t="61903" x="4600575" y="3236913"/>
          <p14:tracePt t="61906" x="4600575" y="3173413"/>
          <p14:tracePt t="61914" x="4592638" y="3117850"/>
          <p14:tracePt t="61922" x="4584700" y="3070225"/>
          <p14:tracePt t="61930" x="4551363" y="3022600"/>
          <p14:tracePt t="61940" x="4527550" y="3006725"/>
          <p14:tracePt t="61946" x="4511675" y="2990850"/>
          <p14:tracePt t="61956" x="4487863" y="2982913"/>
          <p14:tracePt t="61964" x="4479925" y="2982913"/>
          <p14:tracePt t="61972" x="4471988" y="2982913"/>
          <p14:tracePt t="61980" x="4464050" y="2982913"/>
          <p14:tracePt t="61988" x="4464050" y="2990850"/>
          <p14:tracePt t="61996" x="4448175" y="3006725"/>
          <p14:tracePt t="62004" x="4440238" y="3038475"/>
          <p14:tracePt t="62012" x="4440238" y="3070225"/>
          <p14:tracePt t="62020" x="4440238" y="3117850"/>
          <p14:tracePt t="62028" x="4448175" y="3165475"/>
          <p14:tracePt t="62036" x="4479925" y="3213100"/>
          <p14:tracePt t="62044" x="4519613" y="3236913"/>
          <p14:tracePt t="62052" x="4559300" y="3270250"/>
          <p14:tracePt t="62060" x="4600575" y="3286125"/>
          <p14:tracePt t="62068" x="4624388" y="3286125"/>
          <p14:tracePt t="62076" x="4640263" y="3286125"/>
          <p14:tracePt t="62084" x="4648200" y="3286125"/>
          <p14:tracePt t="62092" x="4664075" y="3270250"/>
          <p14:tracePt t="62101" x="4679950" y="3244850"/>
          <p14:tracePt t="62108" x="4687888" y="3213100"/>
          <p14:tracePt t="62118" x="4687888" y="3165475"/>
          <p14:tracePt t="62124" x="4687888" y="3117850"/>
          <p14:tracePt t="62133" x="4687888" y="3038475"/>
          <p14:tracePt t="62140" x="4672013" y="2974975"/>
          <p14:tracePt t="62148" x="4632325" y="2901950"/>
          <p14:tracePt t="62156" x="4592638" y="2846388"/>
          <p14:tracePt t="62164" x="4551363" y="2806700"/>
          <p14:tracePt t="62172" x="4519613" y="2782888"/>
          <p14:tracePt t="62180" x="4487863" y="2767013"/>
          <p14:tracePt t="62188" x="4471988" y="2759075"/>
          <p14:tracePt t="62198" x="4464050" y="2759075"/>
          <p14:tracePt t="62212" x="4456113" y="2759075"/>
          <p14:tracePt t="62220" x="4456113" y="2767013"/>
          <p14:tracePt t="62230" x="4448175" y="2782888"/>
          <p14:tracePt t="62236" x="4432300" y="2806700"/>
          <p14:tracePt t="62245" x="4424363" y="2838450"/>
          <p14:tracePt t="62253" x="4424363" y="2894013"/>
          <p14:tracePt t="62261" x="4400550" y="2959100"/>
          <p14:tracePt t="62269" x="4400550" y="3014663"/>
          <p14:tracePt t="62277" x="4400550" y="3078163"/>
          <p14:tracePt t="62286" x="4400550" y="3133725"/>
          <p14:tracePt t="62293" x="4408488" y="3189288"/>
          <p14:tracePt t="62301" x="4424363" y="3236913"/>
          <p14:tracePt t="62309" x="4432300" y="3270250"/>
          <p14:tracePt t="62317" x="4456113" y="3309938"/>
          <p14:tracePt t="62325" x="4479925" y="3341688"/>
          <p14:tracePt t="62333" x="4511675" y="3389313"/>
          <p14:tracePt t="62341" x="4551363" y="3429000"/>
          <p14:tracePt t="62349" x="4592638" y="3468688"/>
          <p14:tracePt t="62357" x="4640263" y="3492500"/>
          <p14:tracePt t="62366" x="4656138" y="3508375"/>
          <p14:tracePt t="62373" x="4679950" y="3524250"/>
          <p14:tracePt t="62381" x="4695825" y="3532188"/>
          <p14:tracePt t="62389" x="4703763" y="3532188"/>
          <p14:tracePt t="62397" x="4711700" y="3532188"/>
          <p14:tracePt t="62405" x="4719638" y="3532188"/>
          <p14:tracePt t="62422" x="4735513" y="3532188"/>
          <p14:tracePt t="62430" x="4743450" y="3532188"/>
          <p14:tracePt t="62438" x="4751388" y="3532188"/>
          <p14:tracePt t="62446" x="4759325" y="3532188"/>
          <p14:tracePt t="62454" x="4791075" y="3516313"/>
          <p14:tracePt t="62462" x="4822825" y="3516313"/>
          <p14:tracePt t="62470" x="4870450" y="3508375"/>
          <p14:tracePt t="62478" x="4933950" y="3500438"/>
          <p14:tracePt t="62485" x="4999038" y="3492500"/>
          <p14:tracePt t="62493" x="5086350" y="3492500"/>
          <p14:tracePt t="62505" x="5181600" y="3484563"/>
          <p14:tracePt t="62511" x="5284788" y="3484563"/>
          <p14:tracePt t="62517" x="5397500" y="3484563"/>
          <p14:tracePt t="62527" x="5508625" y="3484563"/>
          <p14:tracePt t="62535" x="5619750" y="3484563"/>
          <p14:tracePt t="62544" x="5740400" y="3484563"/>
          <p14:tracePt t="62552" x="5851525" y="3484563"/>
          <p14:tracePt t="62560" x="5986463" y="3492500"/>
          <p14:tracePt t="62568" x="6122988" y="3500438"/>
          <p14:tracePt t="62575" x="6257925" y="3508375"/>
          <p14:tracePt t="62583" x="6402388" y="3524250"/>
          <p14:tracePt t="62591" x="6529388" y="3524250"/>
          <p14:tracePt t="62599" x="6648450" y="3524250"/>
          <p14:tracePt t="62607" x="6759575" y="3532188"/>
          <p14:tracePt t="62616" x="6880225" y="3532188"/>
          <p14:tracePt t="62623" x="6983413" y="3532188"/>
          <p14:tracePt t="62631" x="7086600" y="3532188"/>
          <p14:tracePt t="62639" x="7175500" y="3532188"/>
          <p14:tracePt t="62647" x="7254875" y="3532188"/>
          <p14:tracePt t="62655" x="7334250" y="3532188"/>
          <p14:tracePt t="62664" x="7405688" y="3532188"/>
          <p14:tracePt t="62672" x="7469188" y="3532188"/>
          <p14:tracePt t="62680" x="7502525" y="3532188"/>
          <p14:tracePt t="62688" x="7550150" y="3524250"/>
          <p14:tracePt t="62695" x="7573963" y="3516313"/>
          <p14:tracePt t="62703" x="7581900" y="3516313"/>
          <p14:tracePt t="62711" x="7597775" y="3508375"/>
          <p14:tracePt t="62735" x="7605713" y="3508375"/>
          <p14:tracePt t="62743" x="7605713" y="3500438"/>
          <p14:tracePt t="62752" x="7613650" y="3500438"/>
          <p14:tracePt t="62760" x="7613650" y="3492500"/>
          <p14:tracePt t="62776" x="7621588" y="3492500"/>
          <p14:tracePt t="62829" x="7629525" y="3492500"/>
          <p14:tracePt t="62877" x="7637463" y="3492500"/>
          <p14:tracePt t="62885" x="7637463" y="3484563"/>
          <p14:tracePt t="62909" x="7645400" y="3476625"/>
          <p14:tracePt t="62925" x="7653338" y="3460750"/>
          <p14:tracePt t="62933" x="7661275" y="3460750"/>
          <p14:tracePt t="62941" x="7661275" y="3452813"/>
          <p14:tracePt t="62974" x="7661275" y="3444875"/>
          <p14:tracePt t="63005" x="7661275" y="3436938"/>
          <p14:tracePt t="63022" x="7661275" y="3429000"/>
          <p14:tracePt t="63038" x="7653338" y="3421063"/>
          <p14:tracePt t="63046" x="7645400" y="3413125"/>
          <p14:tracePt t="63053" x="7621588" y="3397250"/>
          <p14:tracePt t="63061" x="7581900" y="3357563"/>
          <p14:tracePt t="63071" x="7534275" y="3317875"/>
          <p14:tracePt t="63077" x="7469188" y="3252788"/>
          <p14:tracePt t="63087" x="7389813" y="3189288"/>
          <p14:tracePt t="63095" x="7262813" y="3109913"/>
          <p14:tracePt t="63103" x="7159625" y="3046413"/>
          <p14:tracePt t="63111" x="7015163" y="2974975"/>
          <p14:tracePt t="63119" x="6856413" y="2909888"/>
          <p14:tracePt t="63127" x="6656388" y="2846388"/>
          <p14:tracePt t="63136" x="6418263" y="2782888"/>
          <p14:tracePt t="63143" x="6186488" y="2711450"/>
          <p14:tracePt t="63151" x="5930900" y="2663825"/>
          <p14:tracePt t="63159" x="5724525" y="2640013"/>
          <p14:tracePt t="63167" x="5500688" y="2608263"/>
          <p14:tracePt t="63175" x="5318125" y="2600325"/>
          <p14:tracePt t="63183" x="5094288" y="2592388"/>
          <p14:tracePt t="63191" x="4918075" y="2592388"/>
          <p14:tracePt t="63199" x="4743450" y="2592388"/>
          <p14:tracePt t="63207" x="4559300" y="2600325"/>
          <p14:tracePt t="63215" x="4376738" y="2640013"/>
          <p14:tracePt t="63223" x="4152900" y="2703513"/>
          <p14:tracePt t="63232" x="3962400" y="2767013"/>
          <p14:tracePt t="63240" x="3754438" y="2838450"/>
          <p14:tracePt t="63248" x="3587750" y="2935288"/>
          <p14:tracePt t="63256" x="3395663" y="3062288"/>
          <p14:tracePt t="63263" x="3221038" y="3173413"/>
          <p14:tracePt t="63271" x="3044825" y="3317875"/>
          <p14:tracePt t="63279" x="2822575" y="3484563"/>
          <p14:tracePt t="63287" x="2614613" y="3660775"/>
          <p14:tracePt t="63295" x="2400300" y="3811588"/>
          <p14:tracePt t="63303" x="2216150" y="3963988"/>
          <p14:tracePt t="63313" x="2025650" y="4098925"/>
          <p14:tracePt t="63319" x="1841500" y="4233863"/>
          <p14:tracePt t="63330" x="1706563" y="4354513"/>
          <p14:tracePt t="63336" x="1570038" y="4449763"/>
          <p14:tracePt t="63346" x="1458913" y="4545013"/>
          <p14:tracePt t="63354" x="1339850" y="4641850"/>
          <p14:tracePt t="63360" x="1227138" y="4721225"/>
          <p14:tracePt t="63370" x="1131888" y="4800600"/>
          <p14:tracePt t="63378" x="1044575" y="4864100"/>
          <p14:tracePt t="63386" x="965200" y="4919663"/>
          <p14:tracePt t="63394" x="892175" y="4976813"/>
          <p14:tracePt t="63402" x="836613" y="5016500"/>
          <p14:tracePt t="63410" x="781050" y="5056188"/>
          <p14:tracePt t="63418" x="733425" y="5080000"/>
          <p14:tracePt t="63426" x="685800" y="5111750"/>
          <p14:tracePt t="63434" x="661988" y="5135563"/>
          <p14:tracePt t="63442" x="638175" y="5143500"/>
          <p14:tracePt t="63450" x="622300" y="5167313"/>
          <p14:tracePt t="63458" x="606425" y="5167313"/>
          <p14:tracePt t="63467" x="598488" y="5175250"/>
          <p14:tracePt t="63474" x="598488" y="5183188"/>
          <p14:tracePt t="63544" x="590550" y="5183188"/>
          <p14:tracePt t="63558" x="590550" y="5167313"/>
          <p14:tracePt t="63566" x="590550" y="5151438"/>
          <p14:tracePt t="63574" x="582613" y="5119688"/>
          <p14:tracePt t="63582" x="582613" y="5087938"/>
          <p14:tracePt t="63590" x="582613" y="5040313"/>
          <p14:tracePt t="63600" x="582613" y="5008563"/>
          <p14:tracePt t="63606" x="574675" y="4967288"/>
          <p14:tracePt t="63617" x="566738" y="4919663"/>
          <p14:tracePt t="63624" x="558800" y="4872038"/>
          <p14:tracePt t="63630" x="550863" y="4840288"/>
          <p14:tracePt t="63640" x="541338" y="4792663"/>
          <p14:tracePt t="63648" x="525463" y="4760913"/>
          <p14:tracePt t="63656" x="509588" y="4713288"/>
          <p14:tracePt t="63664" x="493713" y="4689475"/>
          <p14:tracePt t="63672" x="477838" y="4657725"/>
          <p14:tracePt t="63680" x="469900" y="4641850"/>
          <p14:tracePt t="63688" x="461963" y="4633913"/>
          <p14:tracePt t="63696" x="454025" y="4624388"/>
          <p14:tracePt t="63704" x="446088" y="4616450"/>
          <p14:tracePt t="63712" x="438150" y="4600575"/>
          <p14:tracePt t="63728" x="430213" y="4592638"/>
          <p14:tracePt t="63736" x="422275" y="4592638"/>
          <p14:tracePt t="63744" x="414338" y="4592638"/>
          <p14:tracePt t="63752" x="406400" y="4584700"/>
          <p14:tracePt t="63760" x="398463" y="4584700"/>
          <p14:tracePt t="63768" x="390525" y="4584700"/>
          <p14:tracePt t="63776" x="374650" y="4584700"/>
          <p14:tracePt t="63784" x="366713" y="4584700"/>
          <p14:tracePt t="63792" x="350838" y="4584700"/>
          <p14:tracePt t="63801" x="334963" y="4592638"/>
          <p14:tracePt t="63808" x="319088" y="4608513"/>
          <p14:tracePt t="63818" x="295275" y="4616450"/>
          <p14:tracePt t="63824" x="279400" y="4633913"/>
          <p14:tracePt t="63831" x="263525" y="4641850"/>
          <p14:tracePt t="63839" x="239713" y="4657725"/>
          <p14:tracePt t="63847" x="223838" y="4673600"/>
          <p14:tracePt t="63855" x="207963" y="4689475"/>
          <p14:tracePt t="63863" x="184150" y="4713288"/>
          <p14:tracePt t="63871" x="174625" y="4721225"/>
          <p14:tracePt t="63881" x="158750" y="4745038"/>
          <p14:tracePt t="63887" x="158750" y="4760913"/>
          <p14:tracePt t="63900" x="150813" y="4776788"/>
          <p14:tracePt t="63905" x="142875" y="4800600"/>
          <p14:tracePt t="63911" x="134938" y="4816475"/>
          <p14:tracePt t="63922" x="127000" y="4840288"/>
          <p14:tracePt t="63930" x="119063" y="4872038"/>
          <p14:tracePt t="63938" x="111125" y="4895850"/>
          <p14:tracePt t="63946" x="111125" y="4919663"/>
          <p14:tracePt t="63954" x="103188" y="4943475"/>
          <p14:tracePt t="63962" x="103188" y="4967288"/>
          <p14:tracePt t="63970" x="103188" y="4984750"/>
          <p14:tracePt t="63978" x="103188" y="5008563"/>
          <p14:tracePt t="63986" x="103188" y="5024438"/>
          <p14:tracePt t="63994" x="103188" y="5040313"/>
          <p14:tracePt t="64002" x="103188" y="5056188"/>
          <p14:tracePt t="64010" x="103188" y="5080000"/>
          <p14:tracePt t="64018" x="111125" y="5095875"/>
          <p14:tracePt t="64026" x="119063" y="5111750"/>
          <p14:tracePt t="64034" x="127000" y="5127625"/>
          <p14:tracePt t="64042" x="127000" y="5143500"/>
          <p14:tracePt t="64050" x="134938" y="5159375"/>
          <p14:tracePt t="64058" x="142875" y="5167313"/>
          <p14:tracePt t="64067" x="150813" y="5183188"/>
          <p14:tracePt t="64074" x="158750" y="5191125"/>
          <p14:tracePt t="64083" x="158750" y="5199063"/>
          <p14:tracePt t="64090" x="166688" y="5214938"/>
          <p14:tracePt t="64098" x="174625" y="5214938"/>
          <p14:tracePt t="64106" x="184150" y="5222875"/>
          <p14:tracePt t="64114" x="192088" y="5230813"/>
          <p14:tracePt t="64122" x="192088" y="5246688"/>
          <p14:tracePt t="64130" x="215900" y="5254625"/>
          <p14:tracePt t="64138" x="231775" y="5270500"/>
          <p14:tracePt t="64146" x="239713" y="5286375"/>
          <p14:tracePt t="64154" x="271463" y="5302250"/>
          <p14:tracePt t="64163" x="295275" y="5327650"/>
          <p14:tracePt t="64169" x="334963" y="5359400"/>
          <p14:tracePt t="64177" x="374650" y="5391150"/>
          <p14:tracePt t="64187" x="422275" y="5422900"/>
          <p14:tracePt t="64193" x="485775" y="5462588"/>
          <p14:tracePt t="64203" x="566738" y="5494338"/>
          <p14:tracePt t="64211" x="661988" y="5541963"/>
          <p14:tracePt t="64219" x="781050" y="5597525"/>
          <p14:tracePt t="64227" x="917575" y="5653088"/>
          <p14:tracePt t="64235" x="1092200" y="5710238"/>
          <p14:tracePt t="64243" x="1274763" y="5773738"/>
          <p14:tracePt t="64251" x="1450975" y="5829300"/>
          <p14:tracePt t="64259" x="1625600" y="5884863"/>
          <p14:tracePt t="64267" x="1817688" y="5932488"/>
          <p14:tracePt t="64275" x="1992313" y="5980113"/>
          <p14:tracePt t="64283" x="2160588" y="6013450"/>
          <p14:tracePt t="64291" x="2311400" y="6045200"/>
          <p14:tracePt t="64299" x="2447925" y="6069013"/>
          <p14:tracePt t="64307" x="2590800" y="6092825"/>
          <p14:tracePt t="64316" x="2701925" y="6116638"/>
          <p14:tracePt t="64323" x="2806700" y="6132513"/>
          <p14:tracePt t="64331" x="2901950" y="6140450"/>
          <p14:tracePt t="64339" x="2997200" y="6156325"/>
          <p14:tracePt t="64347" x="3100388" y="6180138"/>
          <p14:tracePt t="64355" x="3197225" y="6188075"/>
          <p14:tracePt t="64363" x="3300413" y="6188075"/>
          <p14:tracePt t="64371" x="3395663" y="6196013"/>
          <p14:tracePt t="64379" x="3492500" y="6203950"/>
          <p14:tracePt t="64387" x="3563938" y="6203950"/>
          <p14:tracePt t="64395" x="3651250" y="6203950"/>
          <p14:tracePt t="64405" x="3746500" y="6203950"/>
          <p14:tracePt t="64411" x="3825875" y="6203950"/>
          <p14:tracePt t="64419" x="3906838" y="6203950"/>
          <p14:tracePt t="64427" x="3970338" y="6196013"/>
          <p14:tracePt t="64436" x="4033838" y="6172200"/>
          <p14:tracePt t="64444" x="4089400" y="6156325"/>
          <p14:tracePt t="64452" x="4121150" y="6132513"/>
          <p14:tracePt t="64460" x="4144963" y="6108700"/>
          <p14:tracePt t="64468" x="4168775" y="6092825"/>
          <p14:tracePt t="64476" x="4176713" y="6076950"/>
          <p14:tracePt t="64486" x="4192588" y="6061075"/>
          <p14:tracePt t="64491" x="4200525" y="6053138"/>
          <p14:tracePt t="64501" x="4210050" y="6037263"/>
          <p14:tracePt t="64509" x="4217988" y="6021388"/>
          <p14:tracePt t="64517" x="4225925" y="5995988"/>
          <p14:tracePt t="64525" x="4233863" y="5956300"/>
          <p14:tracePt t="64533" x="4249738" y="5908675"/>
          <p14:tracePt t="64541" x="4257675" y="5868988"/>
          <p14:tracePt t="64549" x="4273550" y="5821363"/>
          <p14:tracePt t="64557" x="4273550" y="5765800"/>
          <p14:tracePt t="64565" x="4281488" y="5726113"/>
          <p14:tracePt t="64573" x="4281488" y="5678488"/>
          <p14:tracePt t="64582" x="4281488" y="5637213"/>
          <p14:tracePt t="64590" x="4281488" y="5605463"/>
          <p14:tracePt t="64598" x="4281488" y="5549900"/>
          <p14:tracePt t="64606" x="4265613" y="5502275"/>
          <p14:tracePt t="64614" x="4233863" y="5446713"/>
          <p14:tracePt t="64622" x="4192588" y="5375275"/>
          <p14:tracePt t="64630" x="4137025" y="5319713"/>
          <p14:tracePt t="64638" x="4057650" y="5246688"/>
          <p14:tracePt t="64646" x="3930650" y="5151438"/>
          <p14:tracePt t="64656" x="3802063" y="5064125"/>
          <p14:tracePt t="64662" x="3651250" y="4984750"/>
          <p14:tracePt t="64670" x="3492500" y="4903788"/>
          <p14:tracePt t="64678" x="3355975" y="4848225"/>
          <p14:tracePt t="64686" x="3236913" y="4800600"/>
          <p14:tracePt t="64694" x="3100388" y="4760913"/>
          <p14:tracePt t="64702" x="3005138" y="4729163"/>
          <p14:tracePt t="64710" x="2909888" y="4697413"/>
          <p14:tracePt t="64718" x="2806700" y="4673600"/>
          <p14:tracePt t="64728" x="2725738" y="4657725"/>
          <p14:tracePt t="64734" x="2638425" y="4624388"/>
          <p14:tracePt t="64743" x="2551113" y="4616450"/>
          <p14:tracePt t="64749" x="2471738" y="4600575"/>
          <p14:tracePt t="64759" x="2400300" y="4600575"/>
          <p14:tracePt t="64767" x="2343150" y="4600575"/>
          <p14:tracePt t="64773" x="2279650" y="4600575"/>
          <p14:tracePt t="64783" x="2216150" y="4600575"/>
          <p14:tracePt t="64791" x="2152650" y="4600575"/>
          <p14:tracePt t="64800" x="2089150" y="4600575"/>
          <p14:tracePt t="64807" x="2025650" y="4600575"/>
          <p14:tracePt t="64816" x="1968500" y="4600575"/>
          <p14:tracePt t="64824" x="1905000" y="4600575"/>
          <p14:tracePt t="64833" x="1833563" y="4600575"/>
          <p14:tracePt t="64840" x="1778000" y="4608513"/>
          <p14:tracePt t="64848" x="1714500" y="4608513"/>
          <p14:tracePt t="64856" x="1651000" y="4608513"/>
          <p14:tracePt t="64865" x="1577975" y="4608513"/>
          <p14:tracePt t="64872" x="1498600" y="4608513"/>
          <p14:tracePt t="64884" x="1427163" y="4608513"/>
          <p14:tracePt t="64887" x="1371600" y="4608513"/>
          <p14:tracePt t="64895" x="1331913" y="4608513"/>
          <p14:tracePt t="64903" x="1284288" y="4608513"/>
          <p14:tracePt t="64912" x="1227138" y="4608513"/>
          <p14:tracePt t="64920" x="1187450" y="4616450"/>
          <p14:tracePt t="64928" x="1139825" y="4624388"/>
          <p14:tracePt t="64936" x="1100138" y="4633913"/>
          <p14:tracePt t="64944" x="1044575" y="4649788"/>
          <p14:tracePt t="64952" x="996950" y="4665663"/>
          <p14:tracePt t="64962" x="949325" y="4681538"/>
          <p14:tracePt t="64968" x="900113" y="4697413"/>
          <p14:tracePt t="64976" x="852488" y="4721225"/>
          <p14:tracePt t="64984" x="820738" y="4737100"/>
          <p14:tracePt t="64992" x="781050" y="4752975"/>
          <p14:tracePt t="65000" x="749300" y="4776788"/>
          <p14:tracePt t="65010" x="717550" y="4800600"/>
          <p14:tracePt t="65017" x="677863" y="4816475"/>
          <p14:tracePt t="65024" x="654050" y="4848225"/>
          <p14:tracePt t="65034" x="622300" y="4872038"/>
          <p14:tracePt t="65040" x="598488" y="4887913"/>
          <p14:tracePt t="65051" x="558800" y="4919663"/>
          <p14:tracePt t="65058" x="525463" y="4951413"/>
          <p14:tracePt t="65067" x="509588" y="4967288"/>
          <p14:tracePt t="65074" x="493713" y="4992688"/>
          <p14:tracePt t="65082" x="477838" y="5024438"/>
          <p14:tracePt t="65090" x="461963" y="5048250"/>
          <p14:tracePt t="65098" x="446088" y="5064125"/>
          <p14:tracePt t="65106" x="430213" y="5095875"/>
          <p14:tracePt t="65114" x="414338" y="5111750"/>
          <p14:tracePt t="65121" x="398463" y="5127625"/>
          <p14:tracePt t="65129" x="382588" y="5151438"/>
          <p14:tracePt t="65137" x="374650" y="5167313"/>
          <p14:tracePt t="65145" x="358775" y="5191125"/>
          <p14:tracePt t="65153" x="342900" y="5207000"/>
          <p14:tracePt t="65161" x="334963" y="5230813"/>
          <p14:tracePt t="65169" x="327025" y="5254625"/>
          <p14:tracePt t="65177" x="319088" y="5270500"/>
          <p14:tracePt t="65185" x="303213" y="5286375"/>
          <p14:tracePt t="65193" x="303213" y="5310188"/>
          <p14:tracePt t="65201" x="295275" y="5335588"/>
          <p14:tracePt t="65209" x="295275" y="5351463"/>
          <p14:tracePt t="65217" x="295275" y="5375275"/>
          <p14:tracePt t="65225" x="287338" y="5399088"/>
          <p14:tracePt t="65233" x="287338" y="5422900"/>
          <p14:tracePt t="65242" x="279400" y="5446713"/>
          <p14:tracePt t="65250" x="279400" y="5462588"/>
          <p14:tracePt t="65258" x="279400" y="5478463"/>
          <p14:tracePt t="65267" x="279400" y="5486400"/>
          <p14:tracePt t="65274" x="279400" y="5502275"/>
          <p14:tracePt t="65282" x="279400" y="5510213"/>
          <p14:tracePt t="65298" x="279400" y="5518150"/>
          <p14:tracePt t="65306" x="279400" y="5526088"/>
          <p14:tracePt t="65322" x="287338" y="5526088"/>
          <p14:tracePt t="65332" x="287338" y="5534025"/>
          <p14:tracePt t="65360" x="295275" y="5534025"/>
          <p14:tracePt t="65392" x="295275" y="5541963"/>
          <p14:tracePt t="65400" x="303213" y="5541963"/>
          <p14:tracePt t="65416" x="311150" y="5541963"/>
          <p14:tracePt t="65431" x="311150" y="5549900"/>
          <p14:tracePt t="65439" x="319088" y="5549900"/>
          <p14:tracePt t="65447" x="327025" y="5557838"/>
          <p14:tracePt t="65455" x="334963" y="5573713"/>
          <p14:tracePt t="65463" x="350838" y="5589588"/>
          <p14:tracePt t="65473" x="382588" y="5621338"/>
          <p14:tracePt t="65479" x="414338" y="5670550"/>
          <p14:tracePt t="65487" x="461963" y="5718175"/>
          <p14:tracePt t="65495" x="501650" y="5757863"/>
          <p14:tracePt t="65503" x="558800" y="5797550"/>
          <p14:tracePt t="65511" x="606425" y="5829300"/>
          <p14:tracePt t="65519" x="654050" y="5845175"/>
          <p14:tracePt t="65527" x="701675" y="5845175"/>
          <p14:tracePt t="65535" x="725488" y="5845175"/>
          <p14:tracePt t="65543" x="741363" y="5845175"/>
          <p14:tracePt t="65552" x="749300" y="5845175"/>
          <p14:tracePt t="65559" x="757238" y="5845175"/>
          <p14:tracePt t="65593" x="757238" y="5837238"/>
          <p14:tracePt t="65692" x="757238" y="5829300"/>
          <p14:tracePt t="65767" x="757238" y="5821363"/>
          <p14:tracePt t="65809" x="757238" y="5813425"/>
          <p14:tracePt t="65908" x="765175" y="5805488"/>
          <p14:tracePt t="65948" x="765175" y="5797550"/>
          <p14:tracePt t="65964" x="765175" y="5789613"/>
          <p14:tracePt t="66714" x="765175" y="5781675"/>
          <p14:tracePt t="66730" x="765175" y="5773738"/>
          <p14:tracePt t="66738" x="765175" y="5765800"/>
          <p14:tracePt t="66746" x="765175" y="5757863"/>
          <p14:tracePt t="66754" x="765175" y="5749925"/>
          <p14:tracePt t="66762" x="765175" y="5741988"/>
          <p14:tracePt t="66778" x="765175" y="5734050"/>
          <p14:tracePt t="66838" x="765175" y="5726113"/>
          <p14:tracePt t="66854" x="765175" y="5718175"/>
          <p14:tracePt t="66862" x="765175" y="5710238"/>
          <p14:tracePt t="66870" x="765175" y="5702300"/>
          <p14:tracePt t="66878" x="765175" y="5694363"/>
          <p14:tracePt t="66886" x="765175" y="5686425"/>
          <p14:tracePt t="66903" x="765175" y="5670550"/>
          <p14:tracePt t="66910" x="765175" y="5662613"/>
          <p14:tracePt t="66918" x="765175" y="5653088"/>
          <p14:tracePt t="67154" x="765175" y="5645150"/>
          <p14:tracePt t="67178" x="765175" y="5637213"/>
          <p14:tracePt t="67184" x="773113" y="5637213"/>
          <p14:tracePt t="67202" x="773113" y="5629275"/>
          <p14:tracePt t="67217" x="781050" y="5629275"/>
          <p14:tracePt t="67226" x="781050" y="5621338"/>
          <p14:tracePt t="67353" x="781050" y="5613400"/>
          <p14:tracePt t="67391" x="788988" y="5613400"/>
          <p14:tracePt t="67405" x="788988" y="5605463"/>
          <p14:tracePt t="67754" x="788988" y="5597525"/>
          <p14:tracePt t="67778" x="796925" y="5597525"/>
          <p14:tracePt t="67785" x="796925" y="5589588"/>
          <p14:tracePt t="67803" x="796925" y="5581650"/>
          <p14:tracePt t="67808" x="804863" y="5573713"/>
          <p14:tracePt t="67828" x="812800" y="5573713"/>
          <p14:tracePt t="67986" x="820738" y="5573713"/>
          <p14:tracePt t="68002" x="828675" y="5573713"/>
          <p14:tracePt t="68018" x="836613" y="5565775"/>
          <p14:tracePt t="68026" x="844550" y="5565775"/>
          <p14:tracePt t="68034" x="852488" y="5565775"/>
          <p14:tracePt t="68053" x="868363" y="5565775"/>
          <p14:tracePt t="68060" x="876300" y="5565775"/>
          <p14:tracePt t="68067" x="884238" y="5565775"/>
          <p14:tracePt t="68075" x="892175" y="5565775"/>
          <p14:tracePt t="68091" x="900113" y="5565775"/>
          <p14:tracePt t="68099" x="908050" y="5565775"/>
          <p14:tracePt t="68116" x="917575" y="5565775"/>
          <p14:tracePt t="68124" x="925513" y="5565775"/>
          <p14:tracePt t="68132" x="933450" y="5565775"/>
          <p14:tracePt t="68148" x="949325" y="5565775"/>
          <p14:tracePt t="68164" x="957263" y="5565775"/>
          <p14:tracePt t="68172" x="965200" y="5565775"/>
          <p14:tracePt t="68196" x="973138" y="5565775"/>
          <p14:tracePt t="68434" x="973138" y="5557838"/>
          <p14:tracePt t="68442" x="965200" y="5557838"/>
          <p14:tracePt t="68451" x="949325" y="5549900"/>
          <p14:tracePt t="68458" x="941388" y="5541963"/>
          <p14:tracePt t="68468" x="933450" y="5541963"/>
          <p14:tracePt t="68492" x="933450" y="5534025"/>
          <p14:tracePt t="68514" x="925513" y="5526088"/>
          <p14:tracePt t="68522" x="925513" y="5518150"/>
          <p14:tracePt t="68530" x="900113" y="5510213"/>
          <p14:tracePt t="68538" x="884238" y="5486400"/>
          <p14:tracePt t="68546" x="852488" y="5462588"/>
          <p14:tracePt t="68554" x="836613" y="5438775"/>
          <p14:tracePt t="68562" x="828675" y="5430838"/>
          <p14:tracePt t="68570" x="820738" y="5422900"/>
          <p14:tracePt t="69026" x="820738" y="5414963"/>
          <p14:tracePt t="69034" x="812800" y="5414963"/>
          <p14:tracePt t="69042" x="804863" y="5407025"/>
          <p14:tracePt t="69051" x="796925" y="5399088"/>
          <p14:tracePt t="69058" x="796925" y="5391150"/>
          <p14:tracePt t="69074" x="788988" y="5375275"/>
          <p14:tracePt t="69082" x="781050" y="5359400"/>
          <p14:tracePt t="69090" x="773113" y="5343525"/>
          <p14:tracePt t="69098" x="765175" y="5327650"/>
          <p14:tracePt t="69106" x="757238" y="5310188"/>
          <p14:tracePt t="69115" x="757238" y="5294313"/>
          <p14:tracePt t="69122" x="749300" y="5278438"/>
          <p14:tracePt t="69130" x="733425" y="5270500"/>
          <p14:tracePt t="69138" x="733425" y="5262563"/>
          <p14:tracePt t="69146" x="725488" y="5254625"/>
          <p14:tracePt t="69154" x="717550" y="5246688"/>
          <p14:tracePt t="69162" x="709613" y="5246688"/>
          <p14:tracePt t="69196" x="701675" y="5246688"/>
          <p14:tracePt t="69220" x="685800" y="5262563"/>
          <p14:tracePt t="69228" x="677863" y="5278438"/>
          <p14:tracePt t="69236" x="661988" y="5310188"/>
          <p14:tracePt t="69244" x="646113" y="5343525"/>
          <p14:tracePt t="69252" x="630238" y="5375275"/>
          <p14:tracePt t="69260" x="606425" y="5407025"/>
          <p14:tracePt t="69267" x="582613" y="5454650"/>
          <p14:tracePt t="69275" x="566738" y="5478463"/>
          <p14:tracePt t="69284" x="533400" y="5510213"/>
          <p14:tracePt t="69292" x="509588" y="5534025"/>
          <p14:tracePt t="69301" x="493713" y="5565775"/>
          <p14:tracePt t="69308" x="477838" y="5589588"/>
          <p14:tracePt t="69317" x="461963" y="5605463"/>
          <p14:tracePt t="69324" x="454025" y="5621338"/>
          <p14:tracePt t="69332" x="446088" y="5645150"/>
          <p14:tracePt t="69340" x="430213" y="5662613"/>
          <p14:tracePt t="69348" x="422275" y="5670550"/>
          <p14:tracePt t="69356" x="422275" y="5686425"/>
          <p14:tracePt t="69364" x="414338" y="5694363"/>
          <p14:tracePt t="69372" x="406400" y="5702300"/>
          <p14:tracePt t="69454" x="398463" y="5702300"/>
          <p14:tracePt t="69468" x="398463" y="5686425"/>
          <p14:tracePt t="69478" x="382588" y="5670550"/>
          <p14:tracePt t="69486" x="374650" y="5645150"/>
          <p14:tracePt t="69494" x="366713" y="5621338"/>
          <p14:tracePt t="69502" x="358775" y="5605463"/>
          <p14:tracePt t="69510" x="350838" y="5581650"/>
          <p14:tracePt t="69518" x="350838" y="5565775"/>
          <p14:tracePt t="69526" x="342900" y="5557838"/>
          <p14:tracePt t="69534" x="334963" y="5541963"/>
          <p14:tracePt t="69542" x="327025" y="5526088"/>
          <p14:tracePt t="69551" x="327025" y="5510213"/>
          <p14:tracePt t="69558" x="327025" y="5494338"/>
          <p14:tracePt t="69568" x="327025" y="5470525"/>
          <p14:tracePt t="69574" x="327025" y="5446713"/>
          <p14:tracePt t="69582" x="327025" y="5414963"/>
          <p14:tracePt t="69590" x="327025" y="5383213"/>
          <p14:tracePt t="69598" x="327025" y="5359400"/>
          <p14:tracePt t="69606" x="327025" y="5327650"/>
          <p14:tracePt t="69614" x="334963" y="5302250"/>
          <p14:tracePt t="69622" x="342900" y="5278438"/>
          <p14:tracePt t="69630" x="350838" y="5262563"/>
          <p14:tracePt t="69638" x="358775" y="5246688"/>
          <p14:tracePt t="69646" x="358775" y="5238750"/>
          <p14:tracePt t="69654" x="374650" y="5214938"/>
          <p14:tracePt t="69662" x="374650" y="5199063"/>
          <p14:tracePt t="69670" x="374650" y="5191125"/>
          <p14:tracePt t="69678" x="382588" y="5175250"/>
          <p14:tracePt t="69686" x="390525" y="5167313"/>
          <p14:tracePt t="69694" x="390525" y="5151438"/>
          <p14:tracePt t="69704" x="398463" y="5143500"/>
          <p14:tracePt t="69710" x="406400" y="5119688"/>
          <p14:tracePt t="69718" x="406400" y="5103813"/>
          <p14:tracePt t="69726" x="406400" y="5095875"/>
          <p14:tracePt t="69734" x="414338" y="5080000"/>
          <p14:tracePt t="69744" x="422275" y="5072063"/>
          <p14:tracePt t="69750" x="422275" y="5064125"/>
          <p14:tracePt t="69760" x="422275" y="5056188"/>
          <p14:tracePt t="69769" x="422275" y="5048250"/>
          <p14:tracePt t="69776" x="422275" y="5040313"/>
          <p14:tracePt t="69784" x="422275" y="5032375"/>
          <p14:tracePt t="69792" x="430213" y="5024438"/>
          <p14:tracePt t="69801" x="430213" y="5016500"/>
          <p14:tracePt t="69808" x="430213" y="5008563"/>
          <p14:tracePt t="69817" x="438150" y="5000625"/>
          <p14:tracePt t="69824" x="438150" y="4984750"/>
          <p14:tracePt t="69840" x="438150" y="4976813"/>
          <p14:tracePt t="69856" x="446088" y="4967288"/>
          <p14:tracePt t="69864" x="446088" y="4959350"/>
          <p14:tracePt t="69874" x="446088" y="4951413"/>
          <p14:tracePt t="69888" x="454025" y="4951413"/>
          <p14:tracePt t="69901" x="454025" y="4943475"/>
          <p14:tracePt t="69912" x="454025" y="4935538"/>
          <p14:tracePt t="69919" x="461963" y="4935538"/>
          <p14:tracePt t="69955" x="461963" y="4927600"/>
          <p14:tracePt t="69971" x="461963" y="4919663"/>
          <p14:tracePt t="70033" x="461963" y="4911725"/>
          <p14:tracePt t="70129" x="461963" y="4919663"/>
          <p14:tracePt t="70137" x="461963" y="4935538"/>
          <p14:tracePt t="70145" x="461963" y="4951413"/>
          <p14:tracePt t="70153" x="461963" y="4984750"/>
          <p14:tracePt t="70161" x="461963" y="5016500"/>
          <p14:tracePt t="70169" x="461963" y="5072063"/>
          <p14:tracePt t="70177" x="454025" y="5119688"/>
          <p14:tracePt t="70185" x="454025" y="5167313"/>
          <p14:tracePt t="70193" x="454025" y="5222875"/>
          <p14:tracePt t="70201" x="461963" y="5270500"/>
          <p14:tracePt t="70209" x="477838" y="5319713"/>
          <p14:tracePt t="70217" x="493713" y="5375275"/>
          <p14:tracePt t="70225" x="509588" y="5407025"/>
          <p14:tracePt t="70233" x="525463" y="5454650"/>
          <p14:tracePt t="70241" x="541338" y="5486400"/>
          <p14:tracePt t="70249" x="558800" y="5534025"/>
          <p14:tracePt t="70259" x="566738" y="5573713"/>
          <p14:tracePt t="70265" x="574675" y="5605463"/>
          <p14:tracePt t="70275" x="590550" y="5629275"/>
          <p14:tracePt t="70283" x="614363" y="5670550"/>
          <p14:tracePt t="70289" x="630238" y="5718175"/>
          <p14:tracePt t="70300" x="654050" y="5749925"/>
          <p14:tracePt t="70307" x="661988" y="5789613"/>
          <p14:tracePt t="70315" x="685800" y="5829300"/>
          <p14:tracePt t="70323" x="701675" y="5853113"/>
          <p14:tracePt t="70331" x="717550" y="5876925"/>
          <p14:tracePt t="70339" x="733425" y="5908675"/>
          <p14:tracePt t="70347" x="749300" y="5924550"/>
          <p14:tracePt t="70355" x="757238" y="5940425"/>
          <p14:tracePt t="70363" x="773113" y="5956300"/>
          <p14:tracePt t="70371" x="788988" y="5972175"/>
          <p14:tracePt t="70379" x="796925" y="5988050"/>
          <p14:tracePt t="70387" x="804863" y="5995988"/>
          <p14:tracePt t="70395" x="812800" y="5995988"/>
          <p14:tracePt t="70403" x="812800" y="6005513"/>
          <p14:tracePt t="70411" x="820738" y="6013450"/>
          <p14:tracePt t="70444" x="828675" y="6013450"/>
          <p14:tracePt t="70467" x="836613" y="6013450"/>
          <p14:tracePt t="70475" x="844550" y="5995988"/>
          <p14:tracePt t="70483" x="852488" y="5972175"/>
          <p14:tracePt t="70492" x="860425" y="5948363"/>
          <p14:tracePt t="70501" x="868363" y="5900738"/>
          <p14:tracePt t="70508" x="884238" y="5853113"/>
          <p14:tracePt t="70517" x="892175" y="5797550"/>
          <p14:tracePt t="70523" x="908050" y="5741988"/>
          <p14:tracePt t="70533" x="917575" y="5670550"/>
          <p14:tracePt t="70539" x="941388" y="5581650"/>
          <p14:tracePt t="70547" x="957263" y="5494338"/>
          <p14:tracePt t="70557" x="989013" y="5407025"/>
          <p14:tracePt t="70563" x="1012825" y="5319713"/>
          <p14:tracePt t="70573" x="1028700" y="5254625"/>
          <p14:tracePt t="70579" x="1052513" y="5175250"/>
          <p14:tracePt t="70589" x="1076325" y="5119688"/>
          <p14:tracePt t="70597" x="1100138" y="5064125"/>
          <p14:tracePt t="70605" x="1116013" y="5008563"/>
          <p14:tracePt t="70614" x="1147763" y="4959350"/>
          <p14:tracePt t="70622" x="1171575" y="4911725"/>
          <p14:tracePt t="70630" x="1203325" y="4864100"/>
          <p14:tracePt t="70638" x="1235075" y="4816475"/>
          <p14:tracePt t="70645" x="1266825" y="4792663"/>
          <p14:tracePt t="70654" x="1292225" y="4760913"/>
          <p14:tracePt t="70661" x="1323975" y="4737100"/>
          <p14:tracePt t="70669" x="1347788" y="4721225"/>
          <p14:tracePt t="70677" x="1371600" y="4705350"/>
          <p14:tracePt t="70685" x="1379538" y="4697413"/>
          <p14:tracePt t="70693" x="1395413" y="4689475"/>
          <p14:tracePt t="70701" x="1411288" y="4689475"/>
          <p14:tracePt t="70709" x="1419225" y="4689475"/>
          <p14:tracePt t="70717" x="1427163" y="4689475"/>
          <p14:tracePt t="70725" x="1435100" y="4689475"/>
          <p14:tracePt t="70734" x="1450975" y="4713288"/>
          <p14:tracePt t="70742" x="1482725" y="4745038"/>
          <p14:tracePt t="70751" x="1514475" y="4792663"/>
          <p14:tracePt t="70758" x="1530350" y="4856163"/>
          <p14:tracePt t="70766" x="1554163" y="4927600"/>
          <p14:tracePt t="70773" x="1577975" y="5032375"/>
          <p14:tracePt t="70782" x="1601788" y="5135563"/>
          <p14:tracePt t="70789" x="1625600" y="5254625"/>
          <p14:tracePt t="70797" x="1641475" y="5383213"/>
          <p14:tracePt t="70805" x="1658938" y="5518150"/>
          <p14:tracePt t="70813" x="1674813" y="5662613"/>
          <p14:tracePt t="70821" x="1698625" y="5781675"/>
          <p14:tracePt t="70831" x="1714500" y="5876925"/>
          <p14:tracePt t="70837" x="1730375" y="5948363"/>
          <p14:tracePt t="70845" x="1754188" y="5995988"/>
          <p14:tracePt t="70855" x="1762125" y="6005513"/>
          <p14:tracePt t="70861" x="1778000" y="6013450"/>
          <p14:tracePt t="70887" x="1785938" y="6013450"/>
          <p14:tracePt t="70903" x="1793875" y="5980113"/>
          <p14:tracePt t="70911" x="1809750" y="5940425"/>
          <p14:tracePt t="70919" x="1817688" y="5884863"/>
          <p14:tracePt t="70927" x="1841500" y="5829300"/>
          <p14:tracePt t="70935" x="1873250" y="5765800"/>
          <p14:tracePt t="70944" x="1905000" y="5678488"/>
          <p14:tracePt t="70952" x="1944688" y="5597525"/>
          <p14:tracePt t="70960" x="1992313" y="5510213"/>
          <p14:tracePt t="70968" x="2033588" y="5422900"/>
          <p14:tracePt t="70976" x="2081213" y="5327650"/>
          <p14:tracePt t="70984" x="2128838" y="5254625"/>
          <p14:tracePt t="70992" x="2184400" y="5183188"/>
          <p14:tracePt t="71001" x="2232025" y="5127625"/>
          <p14:tracePt t="71008" x="2271713" y="5095875"/>
          <p14:tracePt t="71017" x="2295525" y="5072063"/>
          <p14:tracePt t="71024" x="2319338" y="5064125"/>
          <p14:tracePt t="71032" x="2327275" y="5056188"/>
          <p14:tracePt t="71040" x="2335213" y="5056188"/>
          <p14:tracePt t="71056" x="2343150" y="5056188"/>
          <p14:tracePt t="71064" x="2343150" y="5072063"/>
          <p14:tracePt t="71072" x="2359025" y="5095875"/>
          <p14:tracePt t="71080" x="2374900" y="5143500"/>
          <p14:tracePt t="71088" x="2400300" y="5207000"/>
          <p14:tracePt t="71096" x="2432050" y="5270500"/>
          <p14:tracePt t="71104" x="2471738" y="5359400"/>
          <p14:tracePt t="71112" x="2503488" y="5454650"/>
          <p14:tracePt t="71122" x="2559050" y="5541963"/>
          <p14:tracePt t="71128" x="2606675" y="5605463"/>
          <p14:tracePt t="71138" x="2662238" y="5670550"/>
          <p14:tracePt t="71146" x="2733675" y="5726113"/>
          <p14:tracePt t="71154" x="2790825" y="5765800"/>
          <p14:tracePt t="71162" x="2838450" y="5789613"/>
          <p14:tracePt t="71170" x="2878138" y="5797550"/>
          <p14:tracePt t="71178" x="2901950" y="5797550"/>
          <p14:tracePt t="71186" x="2925763" y="5797550"/>
          <p14:tracePt t="71194" x="2949575" y="5797550"/>
          <p14:tracePt t="71202" x="2965450" y="5797550"/>
          <p14:tracePt t="71210" x="2973388" y="5789613"/>
          <p14:tracePt t="71218" x="2989263" y="5789613"/>
          <p14:tracePt t="71226" x="2989263" y="5773738"/>
          <p14:tracePt t="71234" x="2997200" y="5773738"/>
          <p14:tracePt t="71258" x="2997200" y="5765800"/>
          <p14:tracePt t="71348" x="3005138" y="5765800"/>
          <p14:tracePt t="71362" x="3013075" y="5765800"/>
          <p14:tracePt t="71378" x="3021013" y="5765800"/>
          <p14:tracePt t="71394" x="3028950" y="5765800"/>
          <p14:tracePt t="71404" x="3028950" y="5749925"/>
          <p14:tracePt t="71410" x="3044825" y="5726113"/>
          <p14:tracePt t="71420" x="3052763" y="5694363"/>
          <p14:tracePt t="71428" x="3052763" y="5645150"/>
          <p14:tracePt t="71436" x="3052763" y="5605463"/>
          <p14:tracePt t="71444" x="3052763" y="5541963"/>
          <p14:tracePt t="71452" x="3052763" y="5494338"/>
          <p14:tracePt t="71460" x="3044825" y="5454650"/>
          <p14:tracePt t="71468" x="3044825" y="5430838"/>
          <p14:tracePt t="71476" x="3044825" y="5422900"/>
          <p14:tracePt t="71491" x="3044825" y="5414963"/>
          <p14:tracePt t="71564" x="3044825" y="5422900"/>
          <p14:tracePt t="71572" x="3052763" y="5422900"/>
          <p14:tracePt t="71580" x="3076575" y="5446713"/>
          <p14:tracePt t="71588" x="3100388" y="5462588"/>
          <p14:tracePt t="71596" x="3125788" y="5478463"/>
          <p14:tracePt t="71604" x="3157538" y="5494338"/>
          <p14:tracePt t="71614" x="3181350" y="5494338"/>
          <p14:tracePt t="71620" x="3197225" y="5502275"/>
          <p14:tracePt t="71628" x="3213100" y="5502275"/>
          <p14:tracePt t="71636" x="3228975" y="5502275"/>
          <p14:tracePt t="71644" x="3244850" y="5502275"/>
          <p14:tracePt t="71662" x="3244850" y="5494338"/>
          <p14:tracePt t="71668" x="3252788" y="5494338"/>
          <p14:tracePt t="71678" x="3260725" y="5486400"/>
          <p14:tracePt t="71684" x="3260725" y="5478463"/>
          <p14:tracePt t="71746" x="3244850" y="5486400"/>
          <p14:tracePt t="71754" x="3221038" y="5510213"/>
          <p14:tracePt t="71762" x="3181350" y="5541963"/>
          <p14:tracePt t="71770" x="3133725" y="5573713"/>
          <p14:tracePt t="71778" x="3100388" y="5597525"/>
          <p14:tracePt t="71785" x="3052763" y="5637213"/>
          <p14:tracePt t="71793" x="3005138" y="5678488"/>
          <p14:tracePt t="71801" x="2965450" y="5734050"/>
          <p14:tracePt t="71809" x="2901950" y="5781675"/>
          <p14:tracePt t="71818" x="2870200" y="5821363"/>
          <p14:tracePt t="71825" x="2822575" y="5861050"/>
          <p14:tracePt t="71833" x="2790825" y="5908675"/>
          <p14:tracePt t="71841" x="2767013" y="5940425"/>
          <p14:tracePt t="71850" x="2725738" y="5956300"/>
          <p14:tracePt t="71857" x="2686050" y="5988050"/>
          <p14:tracePt t="71865" x="2638425" y="6005513"/>
          <p14:tracePt t="71873" x="2606675" y="6029325"/>
          <p14:tracePt t="71885" x="2559050" y="6045200"/>
          <p14:tracePt t="71889" x="2527300" y="6061075"/>
          <p14:tracePt t="71897" x="2479675" y="6069013"/>
          <p14:tracePt t="71905" x="2447925" y="6069013"/>
          <p14:tracePt t="71913" x="2408238" y="6069013"/>
          <p14:tracePt t="71921" x="2384425" y="6069013"/>
          <p14:tracePt t="71929" x="2359025" y="6069013"/>
          <p14:tracePt t="71937" x="2343150" y="6069013"/>
          <p14:tracePt t="71947" x="2319338" y="6061075"/>
          <p14:tracePt t="71954" x="2311400" y="6053138"/>
          <p14:tracePt t="71964" x="2287588" y="6037263"/>
          <p14:tracePt t="71972" x="2271713" y="6021388"/>
          <p14:tracePt t="71978" x="2255838" y="5988050"/>
          <p14:tracePt t="71988" x="2224088" y="5972175"/>
          <p14:tracePt t="71995" x="2200275" y="5940425"/>
          <p14:tracePt t="72003" x="2184400" y="5932488"/>
          <p14:tracePt t="72011" x="2168525" y="5908675"/>
          <p14:tracePt t="72019" x="2152650" y="5900738"/>
          <p14:tracePt t="72027" x="2120900" y="5884863"/>
          <p14:tracePt t="72035" x="2089150" y="5876925"/>
          <p14:tracePt t="72043" x="2065338" y="5876925"/>
          <p14:tracePt t="72051" x="2033588" y="5868988"/>
          <p14:tracePt t="72059" x="2008188" y="5868988"/>
          <p14:tracePt t="72067" x="1976438" y="5861050"/>
          <p14:tracePt t="72075" x="1936750" y="5861050"/>
          <p14:tracePt t="72083" x="1897063" y="5861050"/>
          <p14:tracePt t="72091" x="1857375" y="5861050"/>
          <p14:tracePt t="72100" x="1809750" y="5861050"/>
          <p14:tracePt t="72107" x="1770063" y="5861050"/>
          <p14:tracePt t="72115" x="1714500" y="5861050"/>
          <p14:tracePt t="72123" x="1658938" y="5861050"/>
          <p14:tracePt t="72131" x="1593850" y="5861050"/>
          <p14:tracePt t="72139" x="1546225" y="5861050"/>
          <p14:tracePt t="72147" x="1498600" y="5861050"/>
          <p14:tracePt t="72155" x="1450975" y="5868988"/>
          <p14:tracePt t="72163" x="1411288" y="5876925"/>
          <p14:tracePt t="72172" x="1355725" y="5876925"/>
          <p14:tracePt t="72179" x="1323975" y="5884863"/>
          <p14:tracePt t="72187" x="1266825" y="5892800"/>
          <p14:tracePt t="72195" x="1211263" y="5900738"/>
          <p14:tracePt t="72203" x="1155700" y="5908675"/>
          <p14:tracePt t="72211" x="1100138" y="5916613"/>
          <p14:tracePt t="72219" x="1044575" y="5924550"/>
          <p14:tracePt t="72227" x="1004888" y="5932488"/>
          <p14:tracePt t="72238" x="957263" y="5932488"/>
          <p14:tracePt t="72244" x="925513" y="5932488"/>
          <p14:tracePt t="72254" x="900113" y="5940425"/>
          <p14:tracePt t="72261" x="884238" y="5940425"/>
          <p14:tracePt t="72269" x="868363" y="5940425"/>
          <p14:tracePt t="72277" x="852488" y="5940425"/>
          <p14:tracePt t="72285" x="836613" y="5940425"/>
          <p14:tracePt t="72293" x="820738" y="5940425"/>
          <p14:tracePt t="72301" x="804863" y="5940425"/>
          <p14:tracePt t="72309" x="788988" y="5940425"/>
          <p14:tracePt t="72317" x="773113" y="5940425"/>
          <p14:tracePt t="72326" x="749300" y="5940425"/>
          <p14:tracePt t="72334" x="717550" y="5940425"/>
          <p14:tracePt t="72342" x="701675" y="5932488"/>
          <p14:tracePt t="72350" x="677863" y="5924550"/>
          <p14:tracePt t="72358" x="654050" y="5916613"/>
          <p14:tracePt t="72366" x="630238" y="5900738"/>
          <p14:tracePt t="72374" x="598488" y="5884863"/>
          <p14:tracePt t="72382" x="574675" y="5876925"/>
          <p14:tracePt t="72390" x="550863" y="5868988"/>
          <p14:tracePt t="72398" x="533400" y="5853113"/>
          <p14:tracePt t="72406" x="509588" y="5853113"/>
          <p14:tracePt t="72414" x="493713" y="5845175"/>
          <p14:tracePt t="72422" x="477838" y="5845175"/>
          <p14:tracePt t="72430" x="461963" y="5845175"/>
          <p14:tracePt t="72438" x="454025" y="5845175"/>
          <p14:tracePt t="72446" x="438150" y="5845175"/>
          <p14:tracePt t="72454" x="430213" y="5845175"/>
          <p14:tracePt t="72470" x="414338" y="5845175"/>
          <p14:tracePt t="72478" x="406400" y="5845175"/>
          <p14:tracePt t="72486" x="390525" y="5845175"/>
          <p14:tracePt t="72496" x="374650" y="5853113"/>
          <p14:tracePt t="72502" x="358775" y="5861050"/>
          <p14:tracePt t="72510" x="342900" y="5861050"/>
          <p14:tracePt t="72520" x="319088" y="5876925"/>
          <p14:tracePt t="72526" x="303213" y="5884863"/>
          <p14:tracePt t="72536" x="279400" y="5892800"/>
          <p14:tracePt t="72544" x="263525" y="5900738"/>
          <p14:tracePt t="72552" x="263525" y="5908675"/>
          <p14:tracePt t="72560" x="255588" y="5908675"/>
          <p14:tracePt t="72568" x="255588" y="5916613"/>
          <p14:tracePt t="72584" x="247650" y="5916613"/>
          <p14:tracePt t="72652" x="247650" y="5908675"/>
          <p14:tracePt t="72660" x="247650" y="5900738"/>
          <p14:tracePt t="72668" x="247650" y="5884863"/>
          <p14:tracePt t="72676" x="247650" y="5876925"/>
          <p14:tracePt t="72684" x="255588" y="5861050"/>
          <p14:tracePt t="72692" x="271463" y="5829300"/>
          <p14:tracePt t="72702" x="271463" y="5805488"/>
          <p14:tracePt t="72708" x="279400" y="5789613"/>
          <p14:tracePt t="72716" x="287338" y="5773738"/>
          <p14:tracePt t="72724" x="295275" y="5757863"/>
          <p14:tracePt t="72732" x="295275" y="5741988"/>
          <p14:tracePt t="72740" x="295275" y="5726113"/>
          <p14:tracePt t="72747" x="303213" y="5718175"/>
          <p14:tracePt t="72755" x="303213" y="5710238"/>
          <p14:tracePt t="72763" x="311150" y="5702300"/>
          <p14:tracePt t="72771" x="311150" y="5694363"/>
          <p14:tracePt t="72781" x="311150" y="5686425"/>
          <p14:tracePt t="72795" x="319088" y="5678488"/>
          <p14:tracePt t="72811" x="319088" y="5670550"/>
          <p14:tracePt t="72829" x="327025" y="5670550"/>
          <p14:tracePt t="72866" x="327025" y="5662613"/>
          <p14:tracePt t="72890" x="334963" y="5662613"/>
          <p14:tracePt t="72946" x="334963" y="5653088"/>
          <p14:tracePt t="72982" x="342900" y="5653088"/>
          <p14:tracePt t="72990" x="342900" y="5645150"/>
          <p14:tracePt t="73014" x="342900" y="5637213"/>
          <p14:tracePt t="73022" x="342900" y="5629275"/>
          <p14:tracePt t="73040" x="350838" y="5621338"/>
          <p14:tracePt t="73046" x="350838" y="5613400"/>
          <p14:tracePt t="73062" x="350838" y="5597525"/>
          <p14:tracePt t="73072" x="350838" y="5581650"/>
          <p14:tracePt t="73080" x="358775" y="5573713"/>
          <p14:tracePt t="73088" x="366713" y="5557838"/>
          <p14:tracePt t="73096" x="374650" y="5541963"/>
          <p14:tracePt t="73104" x="374650" y="5534025"/>
          <p14:tracePt t="73112" x="382588" y="5518150"/>
          <p14:tracePt t="73120" x="390525" y="5494338"/>
          <p14:tracePt t="73128" x="390525" y="5470525"/>
          <p14:tracePt t="73136" x="390525" y="5454650"/>
          <p14:tracePt t="73144" x="398463" y="5430838"/>
          <p14:tracePt t="73152" x="406400" y="5407025"/>
          <p14:tracePt t="73160" x="414338" y="5383213"/>
          <p14:tracePt t="73168" x="414338" y="5351463"/>
          <p14:tracePt t="73176" x="422275" y="5302250"/>
          <p14:tracePt t="73184" x="422275" y="5270500"/>
          <p14:tracePt t="73192" x="430213" y="5230813"/>
          <p14:tracePt t="73201" x="430213" y="5191125"/>
          <p14:tracePt t="73208" x="430213" y="5167313"/>
          <p14:tracePt t="73216" x="430213" y="5143500"/>
          <p14:tracePt t="73224" x="438150" y="5135563"/>
          <p14:tracePt t="73232" x="446088" y="5119688"/>
          <p14:tracePt t="73240" x="446088" y="5111750"/>
          <p14:tracePt t="73248" x="446088" y="5103813"/>
          <p14:tracePt t="73256" x="454025" y="5095875"/>
          <p14:tracePt t="73308" x="454025" y="5103813"/>
          <p14:tracePt t="73315" x="454025" y="5127625"/>
          <p14:tracePt t="73325" x="454025" y="5159375"/>
          <p14:tracePt t="73331" x="454025" y="5207000"/>
          <p14:tracePt t="73341" x="454025" y="5246688"/>
          <p14:tracePt t="73350" x="461963" y="5270500"/>
          <p14:tracePt t="73357" x="469900" y="5294313"/>
          <p14:tracePt t="73366" x="477838" y="5302250"/>
          <p14:tracePt t="73390" x="485775" y="5302250"/>
          <p14:tracePt t="73414" x="493713" y="5278438"/>
          <p14:tracePt t="73422" x="501650" y="5254625"/>
          <p14:tracePt t="73430" x="509588" y="5222875"/>
          <p14:tracePt t="73438" x="525463" y="5175250"/>
          <p14:tracePt t="73446" x="541338" y="5119688"/>
          <p14:tracePt t="73456" x="558800" y="5048250"/>
          <p14:tracePt t="73462" x="574675" y="5008563"/>
          <p14:tracePt t="73470" x="590550" y="4959350"/>
          <p14:tracePt t="73478" x="598488" y="4935538"/>
          <p14:tracePt t="73486" x="606425" y="4927600"/>
          <p14:tracePt t="73534" x="606425" y="4935538"/>
          <p14:tracePt t="73542" x="606425" y="4959350"/>
          <p14:tracePt t="73551" x="606425" y="4984750"/>
          <p14:tracePt t="73558" x="606425" y="5008563"/>
          <p14:tracePt t="73566" x="598488" y="5040313"/>
          <p14:tracePt t="73574" x="598488" y="5072063"/>
          <p14:tracePt t="73584" x="598488" y="5103813"/>
          <p14:tracePt t="73590" x="598488" y="5127625"/>
          <p14:tracePt t="73598" x="598488" y="5135563"/>
          <p14:tracePt t="73606" x="606425" y="5143500"/>
          <p14:tracePt t="73644" x="606425" y="5135563"/>
          <p14:tracePt t="73652" x="622300" y="5127625"/>
          <p14:tracePt t="73660" x="630238" y="5111750"/>
          <p14:tracePt t="73668" x="638175" y="5087938"/>
          <p14:tracePt t="73676" x="661988" y="5048250"/>
          <p14:tracePt t="73684" x="685800" y="5016500"/>
          <p14:tracePt t="73692" x="709613" y="4967288"/>
          <p14:tracePt t="73700" x="725488" y="4935538"/>
          <p14:tracePt t="73707" x="741363" y="4919663"/>
          <p14:tracePt t="73716" x="757238" y="4903788"/>
          <p14:tracePt t="73723" x="765175" y="4903788"/>
          <p14:tracePt t="73731" x="765175" y="4895850"/>
          <p14:tracePt t="73755" x="773113" y="4895850"/>
          <p14:tracePt t="73772" x="773113" y="4919663"/>
          <p14:tracePt t="73780" x="781050" y="4943475"/>
          <p14:tracePt t="73788" x="796925" y="4976813"/>
          <p14:tracePt t="73796" x="820738" y="5024438"/>
          <p14:tracePt t="73804" x="844550" y="5064125"/>
          <p14:tracePt t="73812" x="860425" y="5080000"/>
          <p14:tracePt t="73820" x="876300" y="5103813"/>
          <p14:tracePt t="73828" x="900113" y="5103813"/>
          <p14:tracePt t="73836" x="917575" y="5111750"/>
          <p14:tracePt t="73844" x="933450" y="5111750"/>
          <p14:tracePt t="73852" x="949325" y="5111750"/>
          <p14:tracePt t="73860" x="965200" y="5095875"/>
          <p14:tracePt t="73868" x="996950" y="5072063"/>
          <p14:tracePt t="73887" x="1076325" y="5008563"/>
          <p14:tracePt t="73894" x="1123950" y="4959350"/>
          <p14:tracePt t="73902" x="1179513" y="4903788"/>
          <p14:tracePt t="73910" x="1243013" y="4856163"/>
          <p14:tracePt t="73918" x="1292225" y="4808538"/>
          <p14:tracePt t="73926" x="1339850" y="4752975"/>
          <p14:tracePt t="73934" x="1403350" y="4713288"/>
          <p14:tracePt t="73942" x="1443038" y="4689475"/>
          <p14:tracePt t="73950" x="1474788" y="4673600"/>
          <p14:tracePt t="73958" x="1498600" y="4657725"/>
          <p14:tracePt t="73968" x="1514475" y="4649788"/>
          <p14:tracePt t="73974" x="1530350" y="4649788"/>
          <p14:tracePt t="73982" x="1538288" y="4649788"/>
          <p14:tracePt t="73990" x="1546225" y="4649788"/>
          <p14:tracePt t="74006" x="1554163" y="4657725"/>
          <p14:tracePt t="74014" x="1570038" y="4673600"/>
          <p14:tracePt t="74022" x="1593850" y="4713288"/>
          <p14:tracePt t="74030" x="1609725" y="4752975"/>
          <p14:tracePt t="74038" x="1658938" y="4816475"/>
          <p14:tracePt t="74046" x="1690688" y="4879975"/>
          <p14:tracePt t="74054" x="1730375" y="4951413"/>
          <p14:tracePt t="74062" x="1785938" y="5024438"/>
          <p14:tracePt t="74070" x="1833563" y="5103813"/>
          <p14:tracePt t="74078" x="1889125" y="5175250"/>
          <p14:tracePt t="74086" x="1944688" y="5246688"/>
          <p14:tracePt t="74094" x="1992313" y="5319713"/>
          <p14:tracePt t="74102" x="2033588" y="5375275"/>
          <p14:tracePt t="74110" x="2081213" y="5430838"/>
          <p14:tracePt t="74118" x="2120900" y="5486400"/>
          <p14:tracePt t="74126" x="2152650" y="5534025"/>
          <p14:tracePt t="74136" x="2184400" y="5565775"/>
          <p14:tracePt t="74142" x="2216150" y="5597525"/>
          <p14:tracePt t="74150" x="2239963" y="5621338"/>
          <p14:tracePt t="74160" x="2255838" y="5637213"/>
          <p14:tracePt t="74166" x="2271713" y="5645150"/>
          <p14:tracePt t="74176" x="2287588" y="5645150"/>
          <p14:tracePt t="74185" x="2295525" y="5645150"/>
          <p14:tracePt t="74192" x="2303463" y="5645150"/>
          <p14:tracePt t="74200" x="2311400" y="5645150"/>
          <p14:tracePt t="74208" x="2319338" y="5645150"/>
          <p14:tracePt t="74224" x="2327275" y="5637213"/>
          <p14:tracePt t="74232" x="2343150" y="5621338"/>
          <p14:tracePt t="74241" x="2343150" y="5597525"/>
          <p14:tracePt t="74248" x="2351088" y="5573713"/>
          <p14:tracePt t="74256" x="2366963" y="5526088"/>
          <p14:tracePt t="74264" x="2384425" y="5494338"/>
          <p14:tracePt t="74272" x="2400300" y="5454650"/>
          <p14:tracePt t="74280" x="2400300" y="5430838"/>
          <p14:tracePt t="74288" x="2424113" y="5414963"/>
          <p14:tracePt t="74296" x="2432050" y="5407025"/>
          <p14:tracePt t="74304" x="2447925" y="5391150"/>
          <p14:tracePt t="74320" x="2455863" y="5383213"/>
          <p14:tracePt t="74328" x="2463800" y="5375275"/>
          <p14:tracePt t="74336" x="2471738" y="5375275"/>
          <p14:tracePt t="74344" x="2471738" y="5367338"/>
          <p14:tracePt t="74352" x="2479675" y="5367338"/>
          <p14:tracePt t="74360" x="2479675" y="5351463"/>
          <p14:tracePt t="74368" x="2495550" y="5343525"/>
          <p14:tracePt t="74376" x="2503488" y="5327650"/>
          <p14:tracePt t="74384" x="2503488" y="5302250"/>
          <p14:tracePt t="74392" x="2519363" y="5286375"/>
          <p14:tracePt t="74401" x="2519363" y="5270500"/>
          <p14:tracePt t="74408" x="2527300" y="5246688"/>
          <p14:tracePt t="74416" x="2535238" y="5222875"/>
          <p14:tracePt t="74424" x="2543175" y="5199063"/>
          <p14:tracePt t="74432" x="2551113" y="5175250"/>
          <p14:tracePt t="74442" x="2559050" y="5135563"/>
          <p14:tracePt t="74448" x="2566988" y="5111750"/>
          <p14:tracePt t="74458" x="2566988" y="5072063"/>
          <p14:tracePt t="74466" x="2582863" y="5024438"/>
          <p14:tracePt t="74474" x="2590800" y="4976813"/>
          <p14:tracePt t="74482" x="2598738" y="4935538"/>
          <p14:tracePt t="74490" x="2606675" y="4895850"/>
          <p14:tracePt t="74498" x="2614613" y="4872038"/>
          <p14:tracePt t="74506" x="2614613" y="4848225"/>
          <p14:tracePt t="74514" x="2614613" y="4840288"/>
          <p14:tracePt t="74522" x="2622550" y="4824413"/>
          <p14:tracePt t="74538" x="2622550" y="4816475"/>
          <p14:tracePt t="74620" x="2630488" y="4816475"/>
          <p14:tracePt t="74686" x="2630488" y="4840288"/>
          <p14:tracePt t="74694" x="2638425" y="4856163"/>
          <p14:tracePt t="74704" x="2638425" y="4887913"/>
          <p14:tracePt t="74710" x="2638425" y="4919663"/>
          <p14:tracePt t="74720" x="2646363" y="4959350"/>
          <p14:tracePt t="74728" x="2646363" y="5000625"/>
          <p14:tracePt t="74734" x="2646363" y="5056188"/>
          <p14:tracePt t="74744" x="2646363" y="5095875"/>
          <p14:tracePt t="74752" x="2646363" y="5143500"/>
          <p14:tracePt t="74760" x="2646363" y="5175250"/>
          <p14:tracePt t="74768" x="2646363" y="5191125"/>
          <p14:tracePt t="74776" x="2646363" y="5199063"/>
          <p14:tracePt t="74792" x="2646363" y="5207000"/>
          <p14:tracePt t="74840" x="2646363" y="5191125"/>
          <p14:tracePt t="74848" x="2654300" y="5175250"/>
          <p14:tracePt t="74856" x="2654300" y="5143500"/>
          <p14:tracePt t="74864" x="2654300" y="5111750"/>
          <p14:tracePt t="74872" x="2662238" y="5080000"/>
          <p14:tracePt t="74880" x="2662238" y="5056188"/>
          <p14:tracePt t="74901" x="2678113" y="5008563"/>
          <p14:tracePt t="74904" x="2678113" y="4992688"/>
          <p14:tracePt t="74912" x="2678113" y="4984750"/>
          <p14:tracePt t="74920" x="2678113" y="4976813"/>
          <p14:tracePt t="74928" x="2686050" y="4959350"/>
          <p14:tracePt t="74944" x="2686050" y="4951413"/>
          <p14:tracePt t="74952" x="2686050" y="4943475"/>
          <p14:tracePt t="74960" x="2686050" y="4935538"/>
          <p14:tracePt t="74968" x="2693988" y="4935538"/>
          <p14:tracePt t="74976" x="2693988" y="4927600"/>
          <p14:tracePt t="75058" x="2693988" y="4943475"/>
          <p14:tracePt t="75082" x="2693988" y="4951413"/>
          <p14:tracePt t="75166" x="2693988" y="4943475"/>
          <p14:tracePt t="75174" x="2701925" y="4935538"/>
          <p14:tracePt t="75182" x="2709863" y="4919663"/>
          <p14:tracePt t="75190" x="2717800" y="4911725"/>
          <p14:tracePt t="75198" x="2733675" y="4895850"/>
          <p14:tracePt t="75205" x="2751138" y="4879975"/>
          <p14:tracePt t="75213" x="2751138" y="4872038"/>
          <p14:tracePt t="75221" x="2774950" y="4856163"/>
          <p14:tracePt t="75229" x="2774950" y="4840288"/>
          <p14:tracePt t="75239" x="2790825" y="4832350"/>
          <p14:tracePt t="75245" x="2790825" y="4824413"/>
          <p14:tracePt t="75255" x="2798763" y="4824413"/>
          <p14:tracePt t="75263" x="2806700" y="4824413"/>
          <p14:tracePt t="75269" x="2806700" y="4816475"/>
          <p14:tracePt t="75279" x="2806700" y="4808538"/>
          <p14:tracePt t="75303" x="2814638" y="4808538"/>
          <p14:tracePt t="75368" x="2822575" y="4808538"/>
          <p14:tracePt t="75376" x="2830513" y="4808538"/>
          <p14:tracePt t="75384" x="2838450" y="4808538"/>
          <p14:tracePt t="75392" x="2854325" y="4816475"/>
          <p14:tracePt t="75401" x="2870200" y="4816475"/>
          <p14:tracePt t="75408" x="2886075" y="4816475"/>
          <p14:tracePt t="75416" x="2909888" y="4816475"/>
          <p14:tracePt t="75424" x="2925763" y="4824413"/>
          <p14:tracePt t="75432" x="2949575" y="4824413"/>
          <p14:tracePt t="75440" x="2973388" y="4832350"/>
          <p14:tracePt t="75448" x="2989263" y="4832350"/>
          <p14:tracePt t="75456" x="3013075" y="4840288"/>
          <p14:tracePt t="75464" x="3036888" y="4840288"/>
          <p14:tracePt t="75472" x="3060700" y="4840288"/>
          <p14:tracePt t="75480" x="3084513" y="4848225"/>
          <p14:tracePt t="75488" x="3109913" y="4856163"/>
          <p14:tracePt t="75496" x="3133725" y="4856163"/>
          <p14:tracePt t="75504" x="3157538" y="4856163"/>
          <p14:tracePt t="75512" x="3181350" y="4856163"/>
          <p14:tracePt t="75520" x="3205163" y="4856163"/>
          <p14:tracePt t="75530" x="3221038" y="4856163"/>
          <p14:tracePt t="75536" x="3236913" y="4856163"/>
          <p14:tracePt t="75546" x="3244850" y="4856163"/>
          <p14:tracePt t="75554" x="3268663" y="4856163"/>
          <p14:tracePt t="75562" x="3276600" y="4856163"/>
          <p14:tracePt t="75570" x="3284538" y="4856163"/>
          <p14:tracePt t="75578" x="3292475" y="4856163"/>
          <p14:tracePt t="75586" x="3300413" y="4864100"/>
          <p14:tracePt t="75602" x="3316288" y="4864100"/>
          <p14:tracePt t="75618" x="3324225" y="4864100"/>
          <p14:tracePt t="75635" x="3332163" y="4864100"/>
          <p14:tracePt t="75642" x="3340100" y="4872038"/>
          <p14:tracePt t="75658" x="3348038" y="4872038"/>
          <p14:tracePt t="75674" x="3348038" y="4879975"/>
          <p14:tracePt t="75682" x="3355975" y="4879975"/>
          <p14:tracePt t="75690" x="3363913" y="4887913"/>
          <p14:tracePt t="75698" x="3379788" y="4895850"/>
          <p14:tracePt t="75708" x="3387725" y="4903788"/>
          <p14:tracePt t="75714" x="3403600" y="4911725"/>
          <p14:tracePt t="75722" x="3419475" y="4919663"/>
          <p14:tracePt t="75730" x="3427413" y="4927600"/>
          <p14:tracePt t="75738" x="3443288" y="4935538"/>
          <p14:tracePt t="75746" x="3451225" y="4935538"/>
          <p14:tracePt t="75754" x="3459163" y="4943475"/>
          <p14:tracePt t="75762" x="3467100" y="4951413"/>
          <p14:tracePt t="75770" x="3484563" y="4951413"/>
          <p14:tracePt t="75786" x="3492500" y="4959350"/>
          <p14:tracePt t="75802" x="3500438" y="4959350"/>
          <p14:tracePt t="75828" x="3508375" y="4959350"/>
          <p14:tracePt t="75844" x="3516313" y="4951413"/>
          <p14:tracePt t="75860" x="3524250" y="4943475"/>
          <p14:tracePt t="75868" x="3532188" y="4935538"/>
          <p14:tracePt t="75876" x="3540125" y="4927600"/>
          <p14:tracePt t="75901" x="3548063" y="4911725"/>
          <p14:tracePt t="75979" x="3548063" y="4903788"/>
          <p14:tracePt t="76028" x="3548063" y="4895850"/>
          <p14:tracePt t="76036" x="3548063" y="4887913"/>
          <p14:tracePt t="76044" x="3540125" y="4879975"/>
          <p14:tracePt t="76052" x="3532188" y="4872038"/>
          <p14:tracePt t="76060" x="3516313" y="4864100"/>
          <p14:tracePt t="76070" x="3500438" y="4856163"/>
          <p14:tracePt t="76075" x="3484563" y="4840288"/>
          <p14:tracePt t="76085" x="3459163" y="4832350"/>
          <p14:tracePt t="76093" x="3427413" y="4808538"/>
          <p14:tracePt t="76101" x="3403600" y="4800600"/>
          <p14:tracePt t="76109" x="3363913" y="4784725"/>
          <p14:tracePt t="76117" x="3332163" y="4768850"/>
          <p14:tracePt t="76125" x="3292475" y="4745038"/>
          <p14:tracePt t="76133" x="3252788" y="4737100"/>
          <p14:tracePt t="76141" x="3221038" y="4729163"/>
          <p14:tracePt t="76150" x="3189288" y="4721225"/>
          <p14:tracePt t="76157" x="3157538" y="4705350"/>
          <p14:tracePt t="76166" x="3125788" y="4697413"/>
          <p14:tracePt t="76174" x="3100388" y="4697413"/>
          <p14:tracePt t="76182" x="3076575" y="4697413"/>
          <p14:tracePt t="76190" x="3060700" y="4689475"/>
          <p14:tracePt t="76198" x="3044825" y="4689475"/>
          <p14:tracePt t="76206" x="3028950" y="4689475"/>
          <p14:tracePt t="76214" x="3013075" y="4689475"/>
          <p14:tracePt t="76222" x="3005138" y="4689475"/>
          <p14:tracePt t="76230" x="2981325" y="4689475"/>
          <p14:tracePt t="76238" x="2973388" y="4689475"/>
          <p14:tracePt t="76246" x="2957513" y="4689475"/>
          <p14:tracePt t="76254" x="2949575" y="4689475"/>
          <p14:tracePt t="76262" x="2925763" y="4697413"/>
          <p14:tracePt t="76278" x="2917825" y="4697413"/>
          <p14:tracePt t="76286" x="2909888" y="4705350"/>
          <p14:tracePt t="76294" x="2901950" y="4713288"/>
          <p14:tracePt t="76302" x="2894013" y="4713288"/>
          <p14:tracePt t="76310" x="2886075" y="4713288"/>
          <p14:tracePt t="76320" x="2878138" y="4713288"/>
          <p14:tracePt t="76326" x="2878138" y="4721225"/>
          <p14:tracePt t="76336" x="2870200" y="4721225"/>
          <p14:tracePt t="76342" x="2854325" y="4721225"/>
          <p14:tracePt t="76351" x="2846388" y="4721225"/>
          <p14:tracePt t="76360" x="2838450" y="4729163"/>
          <p14:tracePt t="76366" x="2830513" y="4729163"/>
          <p14:tracePt t="76376" x="2822575" y="4737100"/>
          <p14:tracePt t="76384" x="2814638" y="4737100"/>
          <p14:tracePt t="76401" x="2806700" y="4745038"/>
          <p14:tracePt t="76407" x="2798763" y="4752975"/>
          <p14:tracePt t="76415" x="2782888" y="4760913"/>
          <p14:tracePt t="76423" x="2774950" y="4768850"/>
          <p14:tracePt t="76431" x="2767013" y="4776788"/>
          <p14:tracePt t="76439" x="2759075" y="4784725"/>
          <p14:tracePt t="76447" x="2741613" y="4800600"/>
          <p14:tracePt t="76455" x="2741613" y="4808538"/>
          <p14:tracePt t="76464" x="2725738" y="4824413"/>
          <p14:tracePt t="76472" x="2717800" y="4840288"/>
          <p14:tracePt t="76480" x="2709863" y="4848225"/>
          <p14:tracePt t="76488" x="2709863" y="4864100"/>
          <p14:tracePt t="76495" x="2701925" y="4879975"/>
          <p14:tracePt t="76503" x="2693988" y="4895850"/>
          <p14:tracePt t="76511" x="2686050" y="4911725"/>
          <p14:tracePt t="76519" x="2686050" y="4927600"/>
          <p14:tracePt t="76527" x="2686050" y="4951413"/>
          <p14:tracePt t="76535" x="2678113" y="4967288"/>
          <p14:tracePt t="76543" x="2670175" y="4976813"/>
          <p14:tracePt t="76551" x="2662238" y="4984750"/>
          <p14:tracePt t="76559" x="2662238" y="5000625"/>
          <p14:tracePt t="76567" x="2654300" y="5008563"/>
          <p14:tracePt t="76575" x="2646363" y="5024438"/>
          <p14:tracePt t="76583" x="2646363" y="5032375"/>
          <p14:tracePt t="76591" x="2638425" y="5040313"/>
          <p14:tracePt t="76600" x="2638425" y="5048250"/>
          <p14:tracePt t="76607" x="2630488" y="5048250"/>
          <p14:tracePt t="76615" x="2622550" y="5064125"/>
          <p14:tracePt t="76631" x="2614613" y="5072063"/>
          <p14:tracePt t="76641" x="2606675" y="5095875"/>
          <p14:tracePt t="76647" x="2598738" y="5103813"/>
          <p14:tracePt t="76657" x="2590800" y="5119688"/>
          <p14:tracePt t="76665" x="2582863" y="5127625"/>
          <p14:tracePt t="76674" x="2566988" y="5135563"/>
          <p14:tracePt t="76682" x="2559050" y="5159375"/>
          <p14:tracePt t="76690" x="2543175" y="5167313"/>
          <p14:tracePt t="76698" x="2543175" y="5183188"/>
          <p14:tracePt t="76706" x="2527300" y="5199063"/>
          <p14:tracePt t="76714" x="2519363" y="5230813"/>
          <p14:tracePt t="76722" x="2503488" y="5262563"/>
          <p14:tracePt t="76730" x="2487613" y="5286375"/>
          <p14:tracePt t="76738" x="2479675" y="5335588"/>
          <p14:tracePt t="76746" x="2471738" y="5367338"/>
          <p14:tracePt t="76754" x="2463800" y="5414963"/>
          <p14:tracePt t="76762" x="2463800" y="5438775"/>
          <p14:tracePt t="76770" x="2455863" y="5470525"/>
          <p14:tracePt t="76778" x="2455863" y="5494338"/>
          <p14:tracePt t="76786" x="2447925" y="5518150"/>
          <p14:tracePt t="76794" x="2447925" y="5541963"/>
          <p14:tracePt t="76802" x="2447925" y="5565775"/>
          <p14:tracePt t="76810" x="2439988" y="5589588"/>
          <p14:tracePt t="76818" x="2439988" y="5605463"/>
          <p14:tracePt t="76826" x="2439988" y="5629275"/>
          <p14:tracePt t="76835" x="2439988" y="5653088"/>
          <p14:tracePt t="76842" x="2439988" y="5678488"/>
          <p14:tracePt t="76851" x="2439988" y="5702300"/>
          <p14:tracePt t="76858" x="2439988" y="5726113"/>
          <p14:tracePt t="76866" x="2432050" y="5741988"/>
          <p14:tracePt t="76874" x="2424113" y="5765800"/>
          <p14:tracePt t="76882" x="2416175" y="5781675"/>
          <p14:tracePt t="76890" x="2416175" y="5805488"/>
          <p14:tracePt t="76898" x="2416175" y="5821363"/>
          <p14:tracePt t="76906" x="2408238" y="5845175"/>
          <p14:tracePt t="76914" x="2408238" y="5861050"/>
          <p14:tracePt t="76924" x="2400300" y="5876925"/>
          <p14:tracePt t="76930" x="2392363" y="5892800"/>
          <p14:tracePt t="76951" x="2384425" y="5924550"/>
          <p14:tracePt t="76956" x="2374900" y="5940425"/>
          <p14:tracePt t="76964" x="2374900" y="5948363"/>
          <p14:tracePt t="76972" x="2366963" y="5972175"/>
          <p14:tracePt t="76980" x="2351088" y="5972175"/>
          <p14:tracePt t="76988" x="2351088" y="5988050"/>
          <p14:tracePt t="76996" x="2335213" y="5988050"/>
          <p14:tracePt t="77003" x="2327275" y="5995988"/>
          <p14:tracePt t="77011" x="2319338" y="6005513"/>
          <p14:tracePt t="77019" x="2303463" y="6005513"/>
          <p14:tracePt t="77027" x="2287588" y="6013450"/>
          <p14:tracePt t="77035" x="2279650" y="6021388"/>
          <p14:tracePt t="77043" x="2263775" y="6021388"/>
          <p14:tracePt t="77051" x="2247900" y="6021388"/>
          <p14:tracePt t="77059" x="2232025" y="6029325"/>
          <p14:tracePt t="77069" x="2224088" y="6029325"/>
          <p14:tracePt t="77076" x="2208213" y="6029325"/>
          <p14:tracePt t="77084" x="2200275" y="6037263"/>
          <p14:tracePt t="77101" x="2184400" y="6045200"/>
          <p14:tracePt t="77116" x="2176463" y="6045200"/>
          <p14:tracePt t="77132" x="2160588" y="6053138"/>
          <p14:tracePt t="77148" x="2152650" y="6061075"/>
          <p14:tracePt t="77156" x="2144713" y="6061075"/>
          <p14:tracePt t="77164" x="2144713" y="6069013"/>
          <p14:tracePt t="77172" x="2136775" y="6076950"/>
          <p14:tracePt t="77180" x="2136775" y="6084888"/>
          <p14:tracePt t="77190" x="2136775" y="6092825"/>
          <p14:tracePt t="77196" x="2136775" y="6100763"/>
          <p14:tracePt t="77206" x="2136775" y="6108700"/>
          <p14:tracePt t="77212" x="2136775" y="6116638"/>
          <p14:tracePt t="77222" x="2136775" y="6124575"/>
          <p14:tracePt t="77230" x="2144713" y="6124575"/>
          <p14:tracePt t="77246" x="2152650" y="6124575"/>
          <p14:tracePt t="77270" x="2160588" y="6124575"/>
          <p14:tracePt t="77278" x="2168525" y="6124575"/>
          <p14:tracePt t="77286" x="2184400" y="6124575"/>
          <p14:tracePt t="77294" x="2200275" y="6124575"/>
          <p14:tracePt t="77303" x="2224088" y="6124575"/>
          <p14:tracePt t="77310" x="2239963" y="6124575"/>
          <p14:tracePt t="77318" x="2263775" y="6124575"/>
          <p14:tracePt t="77326" x="2279650" y="6124575"/>
          <p14:tracePt t="77334" x="2303463" y="6124575"/>
          <p14:tracePt t="77342" x="2327275" y="6124575"/>
          <p14:tracePt t="77351" x="2335213" y="6124575"/>
          <p14:tracePt t="77358" x="2335213" y="6116638"/>
          <p14:tracePt t="77366" x="2351088" y="6116638"/>
          <p14:tracePt t="77374" x="2366963" y="6100763"/>
          <p14:tracePt t="77382" x="2374900" y="6100763"/>
          <p14:tracePt t="77390" x="2392363" y="6084888"/>
          <p14:tracePt t="77398" x="2400300" y="6076950"/>
          <p14:tracePt t="77406" x="2416175" y="6061075"/>
          <p14:tracePt t="77414" x="2432050" y="6029325"/>
          <p14:tracePt t="77422" x="2455863" y="6005513"/>
          <p14:tracePt t="77430" x="2463800" y="5964238"/>
          <p14:tracePt t="77438" x="2487613" y="5932488"/>
          <p14:tracePt t="77446" x="2503488" y="5892800"/>
          <p14:tracePt t="77454" x="2519363" y="5876925"/>
          <p14:tracePt t="77462" x="2519363" y="5853113"/>
          <p14:tracePt t="77470" x="2527300" y="5837238"/>
          <p14:tracePt t="77478" x="2535238" y="5813425"/>
          <p14:tracePt t="77486" x="2543175" y="5797550"/>
          <p14:tracePt t="77496" x="2543175" y="5789613"/>
          <p14:tracePt t="77502" x="2559050" y="5773738"/>
          <p14:tracePt t="77512" x="2559050" y="5749925"/>
          <p14:tracePt t="77520" x="2559050" y="5726113"/>
          <p14:tracePt t="77528" x="2566988" y="5702300"/>
          <p14:tracePt t="77536" x="2566988" y="5662613"/>
          <p14:tracePt t="77543" x="2566988" y="5629275"/>
          <p14:tracePt t="77551" x="2566988" y="5597525"/>
          <p14:tracePt t="77559" x="2566988" y="5557838"/>
          <p14:tracePt t="77567" x="2566988" y="5526088"/>
          <p14:tracePt t="77575" x="2566988" y="5494338"/>
          <p14:tracePt t="77584" x="2566988" y="5462588"/>
          <p14:tracePt t="77591" x="2566988" y="5430838"/>
          <p14:tracePt t="77600" x="2566988" y="5391150"/>
          <p14:tracePt t="77607" x="2559050" y="5359400"/>
          <p14:tracePt t="77615" x="2559050" y="5327650"/>
          <p14:tracePt t="77623" x="2551113" y="5278438"/>
          <p14:tracePt t="77631" x="2551113" y="5246688"/>
          <p14:tracePt t="77639" x="2535238" y="5199063"/>
          <p14:tracePt t="77647" x="2527300" y="5159375"/>
          <p14:tracePt t="77655" x="2519363" y="5119688"/>
          <p14:tracePt t="77663" x="2511425" y="5095875"/>
          <p14:tracePt t="77671" x="2511425" y="5080000"/>
          <p14:tracePt t="77679" x="2511425" y="5072063"/>
          <p14:tracePt t="77737" x="2503488" y="5072063"/>
          <p14:tracePt t="77759" x="2495550" y="5080000"/>
          <p14:tracePt t="77769" x="2487613" y="5095875"/>
          <p14:tracePt t="77775" x="2479675" y="5119688"/>
          <p14:tracePt t="77785" x="2479675" y="5151438"/>
          <p14:tracePt t="77793" x="2471738" y="5183188"/>
          <p14:tracePt t="77801" x="2471738" y="5207000"/>
          <p14:tracePt t="77809" x="2471738" y="5230813"/>
          <p14:tracePt t="77817" x="2471738" y="5246688"/>
          <p14:tracePt t="77825" x="2479675" y="5254625"/>
          <p14:tracePt t="77841" x="2487613" y="5262563"/>
          <p14:tracePt t="77857" x="2503488" y="5262563"/>
          <p14:tracePt t="77866" x="2503488" y="5246688"/>
          <p14:tracePt t="77873" x="2519363" y="5238750"/>
          <p14:tracePt t="77881" x="2527300" y="5207000"/>
          <p14:tracePt t="77900" x="2543175" y="5143500"/>
          <p14:tracePt t="77905" x="2543175" y="5095875"/>
          <p14:tracePt t="77913" x="2551113" y="5056188"/>
          <p14:tracePt t="77921" x="2559050" y="5016500"/>
          <p14:tracePt t="77929" x="2566988" y="5000625"/>
          <p14:tracePt t="77945" x="2566988" y="4992688"/>
          <p14:tracePt t="77989" x="2566988" y="5000625"/>
          <p14:tracePt t="77997" x="2566988" y="5024438"/>
          <p14:tracePt t="78005" x="2566988" y="5048250"/>
          <p14:tracePt t="78013" x="2566988" y="5087938"/>
          <p14:tracePt t="78021" x="2574925" y="5127625"/>
          <p14:tracePt t="78029" x="2582863" y="5175250"/>
          <p14:tracePt t="78037" x="2598738" y="5222875"/>
          <p14:tracePt t="78047" x="2622550" y="5254625"/>
          <p14:tracePt t="78053" x="2638425" y="5286375"/>
          <p14:tracePt t="78063" x="2654300" y="5310188"/>
          <p14:tracePt t="78071" x="2662238" y="5327650"/>
          <p14:tracePt t="78079" x="2678113" y="5327650"/>
          <p14:tracePt t="78087" x="2678113" y="5335588"/>
          <p14:tracePt t="78131" x="2678113" y="5327650"/>
          <p14:tracePt t="78139" x="2678113" y="5319713"/>
          <p14:tracePt t="78147" x="2678113" y="5302250"/>
          <p14:tracePt t="78155" x="2686050" y="5286375"/>
          <p14:tracePt t="78163" x="2686050" y="5270500"/>
          <p14:tracePt t="78171" x="2693988" y="5254625"/>
          <p14:tracePt t="78179" x="2693988" y="5230813"/>
          <p14:tracePt t="78187" x="2701925" y="5207000"/>
          <p14:tracePt t="78195" x="2701925" y="5191125"/>
          <p14:tracePt t="78203" x="2709863" y="5167313"/>
          <p14:tracePt t="78211" x="2717800" y="5143500"/>
          <p14:tracePt t="78219" x="2725738" y="5119688"/>
          <p14:tracePt t="78227" x="2733675" y="5087938"/>
          <p14:tracePt t="78235" x="2741613" y="5072063"/>
          <p14:tracePt t="78243" x="2751138" y="5064125"/>
          <p14:tracePt t="78251" x="2759075" y="5048250"/>
          <p14:tracePt t="78259" x="2774950" y="5040313"/>
          <p14:tracePt t="78267" x="2774950" y="5024438"/>
          <p14:tracePt t="78275" x="2790825" y="5008563"/>
          <p14:tracePt t="78284" x="2798763" y="5000625"/>
          <p14:tracePt t="78291" x="2814638" y="4984750"/>
          <p14:tracePt t="78300" x="2822575" y="4967288"/>
          <p14:tracePt t="78309" x="2830513" y="4959350"/>
          <p14:tracePt t="78315" x="2846388" y="4943475"/>
          <p14:tracePt t="78325" x="2862263" y="4935538"/>
          <p14:tracePt t="78334" x="2878138" y="4919663"/>
          <p14:tracePt t="78342" x="2886075" y="4919663"/>
          <p14:tracePt t="78350" x="2894013" y="4903788"/>
          <p14:tracePt t="78357" x="2909888" y="4903788"/>
          <p14:tracePt t="78366" x="2917825" y="4895850"/>
          <p14:tracePt t="78373" x="2925763" y="4887913"/>
          <p14:tracePt t="78381" x="2933700" y="4887913"/>
          <p14:tracePt t="78389" x="2941638" y="4887913"/>
          <p14:tracePt t="78397" x="2957513" y="4879975"/>
          <p14:tracePt t="78405" x="2973388" y="4879975"/>
          <p14:tracePt t="78413" x="2981325" y="4872038"/>
          <p14:tracePt t="78421" x="2997200" y="4864100"/>
          <p14:tracePt t="78429" x="3013075" y="4864100"/>
          <p14:tracePt t="78437" x="3028950" y="4864100"/>
          <p14:tracePt t="78445" x="3044825" y="4864100"/>
          <p14:tracePt t="78453" x="3060700" y="4864100"/>
          <p14:tracePt t="78461" x="3076575" y="4856163"/>
          <p14:tracePt t="78469" x="3100388" y="4856163"/>
          <p14:tracePt t="78477" x="3125788" y="4856163"/>
          <p14:tracePt t="78485" x="3157538" y="4856163"/>
          <p14:tracePt t="78493" x="3189288" y="4856163"/>
          <p14:tracePt t="78501" x="3213100" y="4856163"/>
          <p14:tracePt t="78509" x="3244850" y="4864100"/>
          <p14:tracePt t="78517" x="3260725" y="4864100"/>
          <p14:tracePt t="78525" x="3292475" y="4864100"/>
          <p14:tracePt t="78533" x="3324225" y="4879975"/>
          <p14:tracePt t="78541" x="3355975" y="4887913"/>
          <p14:tracePt t="78550" x="3379788" y="4895850"/>
          <p14:tracePt t="78557" x="3403600" y="4903788"/>
          <p14:tracePt t="78565" x="3427413" y="4903788"/>
          <p14:tracePt t="78575" x="3451225" y="4911725"/>
          <p14:tracePt t="78581" x="3467100" y="4911725"/>
          <p14:tracePt t="78589" x="3476625" y="4911725"/>
          <p14:tracePt t="78597" x="3484563" y="4919663"/>
          <p14:tracePt t="78605" x="3492500" y="4919663"/>
          <p14:tracePt t="78613" x="3500438" y="4919663"/>
          <p14:tracePt t="78647" x="3508375" y="4919663"/>
          <p14:tracePt t="78687" x="3516313" y="4911725"/>
          <p14:tracePt t="78695" x="3524250" y="4911725"/>
          <p14:tracePt t="78703" x="3524250" y="4903788"/>
          <p14:tracePt t="78719" x="3532188" y="4895850"/>
          <p14:tracePt t="78751" x="3532188" y="4887913"/>
          <p14:tracePt t="78759" x="3540125" y="4879975"/>
          <p14:tracePt t="78767" x="3540125" y="4872038"/>
          <p14:tracePt t="78775" x="3540125" y="4848225"/>
          <p14:tracePt t="78783" x="3540125" y="4832350"/>
          <p14:tracePt t="78791" x="3532188" y="4808538"/>
          <p14:tracePt t="78800" x="3516313" y="4776788"/>
          <p14:tracePt t="78807" x="3484563" y="4729163"/>
          <p14:tracePt t="78815" x="3427413" y="4665663"/>
          <p14:tracePt t="78823" x="3371850" y="4608513"/>
          <p14:tracePt t="78831" x="3292475" y="4537075"/>
          <p14:tracePt t="78839" x="3205163" y="4473575"/>
          <p14:tracePt t="78847" x="3109913" y="4410075"/>
          <p14:tracePt t="78855" x="3005138" y="4346575"/>
          <p14:tracePt t="78864" x="2901950" y="4291013"/>
          <p14:tracePt t="78874" x="2798763" y="4217988"/>
          <p14:tracePt t="78880" x="2693988" y="4162425"/>
          <p14:tracePt t="78890" x="2606675" y="4106863"/>
          <p14:tracePt t="78897" x="2511425" y="4051300"/>
          <p14:tracePt t="78905" x="2416175" y="4003675"/>
          <p14:tracePt t="78913" x="2327275" y="3956050"/>
          <p14:tracePt t="78921" x="2239963" y="3922713"/>
          <p14:tracePt t="78929" x="2152650" y="3883025"/>
          <p14:tracePt t="78937" x="2065338" y="3859213"/>
          <p14:tracePt t="78945" x="1984375" y="3843338"/>
          <p14:tracePt t="78954" x="1897063" y="3827463"/>
          <p14:tracePt t="78962" x="1833563" y="3819525"/>
          <p14:tracePt t="78970" x="1770063" y="3811588"/>
          <p14:tracePt t="78978" x="1706563" y="3811588"/>
          <p14:tracePt t="78985" x="1641475" y="3811588"/>
          <p14:tracePt t="78993" x="1570038" y="3827463"/>
          <p14:tracePt t="79001" x="1498600" y="3843338"/>
          <p14:tracePt t="79009" x="1411288" y="3859213"/>
          <p14:tracePt t="79017" x="1292225" y="3875088"/>
          <p14:tracePt t="79025" x="1187450" y="3890963"/>
          <p14:tracePt t="79033" x="1060450" y="3922713"/>
          <p14:tracePt t="79041" x="900113" y="3930650"/>
          <p14:tracePt t="79050" x="773113" y="3930650"/>
          <p14:tracePt t="79057" x="630238" y="3922713"/>
          <p14:tracePt t="79065" x="477838" y="3875088"/>
          <p14:tracePt t="79073" x="319088" y="3811588"/>
          <p14:tracePt t="79083" x="158750" y="37560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SNAPSHOT/VIDEO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4"/>
              </a:rPr>
              <a:t>https://youtu.be/QE9WRfPTeTI</a:t>
            </a:r>
            <a:r>
              <a:rPr lang="en-US" dirty="0"/>
              <a:t> - Video showing two MPU6050’s printing data to terminal</a:t>
            </a:r>
          </a:p>
          <a:p>
            <a:r>
              <a:rPr lang="en-US" u="sng" dirty="0">
                <a:hlinkClick r:id="rId5"/>
              </a:rPr>
              <a:t>https://youtu.be/5suAdDACHiA</a:t>
            </a:r>
            <a:r>
              <a:rPr lang="en-US" dirty="0"/>
              <a:t> - Video showing third MPU6050 printing data to terminal sent from another transmitter</a:t>
            </a:r>
          </a:p>
          <a:p>
            <a:r>
              <a:rPr lang="en-US" u="sng" dirty="0">
                <a:hlinkClick r:id="rId6"/>
              </a:rPr>
              <a:t>https://www.youtube.com/watch?v=unVZ6j_c98g&amp;t=9s</a:t>
            </a:r>
            <a:r>
              <a:rPr lang="en-US" dirty="0"/>
              <a:t> – PowerPoint 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29C3F-5A47-4F31-9ADA-91A5A107C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99556"/>
      </p:ext>
    </p:extLst>
  </p:cSld>
  <p:clrMapOvr>
    <a:masterClrMapping/>
  </p:clrMapOvr>
  <p:transition spd="med" advTm="7519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Name: Trace Stewart</a:t>
            </a:r>
          </a:p>
          <a:p>
            <a:r>
              <a:rPr lang="en-US" dirty="0"/>
              <a:t>Task Completed: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SPI protocol to communicate the MPU6050 data between NRF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Coding, Testing, and 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endParaRPr lang="en-US" dirty="0"/>
          </a:p>
          <a:p>
            <a:r>
              <a:rPr lang="en-US" dirty="0"/>
              <a:t>Contribution % towards the project: 50%</a:t>
            </a:r>
          </a:p>
          <a:p>
            <a:r>
              <a:rPr lang="en-US" dirty="0"/>
              <a:t>Coding (%): 40%</a:t>
            </a:r>
          </a:p>
          <a:p>
            <a:r>
              <a:rPr lang="en-US" dirty="0"/>
              <a:t>Implementation (%): 40%</a:t>
            </a:r>
          </a:p>
          <a:p>
            <a:r>
              <a:rPr lang="en-US" dirty="0"/>
              <a:t>Testing/Demo (%): 50%</a:t>
            </a:r>
          </a:p>
          <a:p>
            <a:r>
              <a:rPr lang="en-US" dirty="0"/>
              <a:t>Documentation (%): 60%</a:t>
            </a:r>
          </a:p>
          <a:p>
            <a:r>
              <a:rPr lang="en-US" dirty="0"/>
              <a:t>Presentation (%): 60%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B9689C7-0528-4402-A005-9356E00EA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161"/>
      </p:ext>
    </p:extLst>
  </p:cSld>
  <p:clrMapOvr>
    <a:masterClrMapping/>
  </p:clrMapOvr>
  <p:transition spd="med" advTm="20973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Name: Guillermo Galvez</a:t>
            </a:r>
          </a:p>
          <a:p>
            <a:r>
              <a:rPr lang="en-US" dirty="0"/>
              <a:t>Task Completed: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I2C protocol to communicate with two MPU6050’s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Coding, Testing, and 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endParaRPr lang="en-US" dirty="0"/>
          </a:p>
          <a:p>
            <a:r>
              <a:rPr lang="en-US" dirty="0"/>
              <a:t>Contribution % towards the project: 50%</a:t>
            </a:r>
          </a:p>
          <a:p>
            <a:r>
              <a:rPr lang="en-US" dirty="0"/>
              <a:t>Coding (%): 60%</a:t>
            </a:r>
          </a:p>
          <a:p>
            <a:r>
              <a:rPr lang="en-US" dirty="0"/>
              <a:t>Implementation (%): 60%</a:t>
            </a:r>
          </a:p>
          <a:p>
            <a:r>
              <a:rPr lang="en-US" dirty="0"/>
              <a:t>Testing/Demo (%): 50%</a:t>
            </a:r>
          </a:p>
          <a:p>
            <a:r>
              <a:rPr lang="en-US" dirty="0"/>
              <a:t>Documentation (%): 40%</a:t>
            </a:r>
          </a:p>
          <a:p>
            <a:r>
              <a:rPr lang="en-US" dirty="0"/>
              <a:t>Presentation (%): 40%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779FE5-9DD8-4812-A90A-1724BF336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59314"/>
      </p:ext>
    </p:extLst>
  </p:cSld>
  <p:clrMapOvr>
    <a:masterClrMapping/>
  </p:clrMapOvr>
  <p:transition spd="med" advTm="11887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ACCOMPLISHMENT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38" y="914400"/>
            <a:ext cx="8431212" cy="4907280"/>
          </a:xfrm>
        </p:spPr>
        <p:txBody>
          <a:bodyPr/>
          <a:lstStyle/>
          <a:p>
            <a:r>
              <a:rPr lang="en-US" b="1" u="sng" dirty="0"/>
              <a:t>AIM:</a:t>
            </a:r>
          </a:p>
          <a:p>
            <a:pPr marL="457200" indent="-457200">
              <a:buAutoNum type="arabicPeriod"/>
            </a:pPr>
            <a:r>
              <a:rPr lang="en-US" dirty="0"/>
              <a:t>The goal of this project was to interface multiple accelerometers and send the accelerometer and gyro data through a NRF24 chip to be received by another NRF24 chip and display the values onto a terminal.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b="1" u="sng" dirty="0"/>
              <a:t>ACCOMPLISHMENT</a:t>
            </a:r>
          </a:p>
          <a:p>
            <a:pPr marL="457200" indent="-457200">
              <a:buAutoNum type="arabicPeriod"/>
            </a:pPr>
            <a:r>
              <a:rPr lang="en-US" dirty="0"/>
              <a:t>We were successful in using I2C protocol to receive the data of two MPU6050’s into one AVR.</a:t>
            </a:r>
          </a:p>
          <a:p>
            <a:pPr marL="457200" indent="-457200">
              <a:buAutoNum type="arabicPeriod"/>
            </a:pPr>
            <a:r>
              <a:rPr lang="en-US" dirty="0"/>
              <a:t>Sending multiple data streams from the MPU6050’s through the NRF24 and received and displayed onto a terminal.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B64CC86-B4F9-48C9-8B89-A55C99A77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9331"/>
      </p:ext>
    </p:extLst>
  </p:cSld>
  <p:clrMapOvr>
    <a:masterClrMapping/>
  </p:clrMapOvr>
  <p:transition spd="med" advTm="2074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Transmitter: </a:t>
            </a: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67094" y="1256560"/>
            <a:ext cx="7242403" cy="4212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B1D1C7-2039-48A5-911C-1C08543B4023}"/>
                  </a:ext>
                </a:extLst>
              </p14:cNvPr>
              <p14:cNvContentPartPr/>
              <p14:nvPr/>
            </p14:nvContentPartPr>
            <p14:xfrm>
              <a:off x="2535120" y="4258440"/>
              <a:ext cx="327240" cy="128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B1D1C7-2039-48A5-911C-1C08543B40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5760" y="4249080"/>
                <a:ext cx="345960" cy="1302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EC407A7-2F1D-43EC-AACA-F53026EA0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3488"/>
      </p:ext>
    </p:extLst>
  </p:cSld>
  <p:clrMapOvr>
    <a:masterClrMapping/>
  </p:clrMapOvr>
  <p:transition spd="med" advTm="2227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8" x="55563" y="4257675"/>
          <p14:tracePt t="2497" x="103188" y="4273550"/>
          <p14:tracePt t="2504" x="142875" y="4291013"/>
          <p14:tracePt t="2512" x="200025" y="4306888"/>
          <p14:tracePt t="2520" x="271463" y="4330700"/>
          <p14:tracePt t="2528" x="334963" y="4346575"/>
          <p14:tracePt t="2536" x="414338" y="4370388"/>
          <p14:tracePt t="2544" x="485775" y="4386263"/>
          <p14:tracePt t="2552" x="574675" y="4394200"/>
          <p14:tracePt t="2560" x="661988" y="4394200"/>
          <p14:tracePt t="2568" x="741363" y="4394200"/>
          <p14:tracePt t="2576" x="828675" y="4394200"/>
          <p14:tracePt t="2584" x="917575" y="4394200"/>
          <p14:tracePt t="2592" x="989013" y="4386263"/>
          <p14:tracePt t="2600" x="1068388" y="4370388"/>
          <p14:tracePt t="2608" x="1123950" y="4354513"/>
          <p14:tracePt t="2616" x="1155700" y="4338638"/>
          <p14:tracePt t="2624" x="1179513" y="4330700"/>
          <p14:tracePt t="2632" x="1187450" y="4322763"/>
          <p14:tracePt t="2641" x="1195388" y="4322763"/>
          <p14:tracePt t="2962" x="1195388" y="4314825"/>
          <p14:tracePt t="2988" x="1195388" y="4322763"/>
          <p14:tracePt t="2994" x="1187450" y="4322763"/>
          <p14:tracePt t="3012" x="1187450" y="4330700"/>
          <p14:tracePt t="3028" x="1195388" y="4330700"/>
          <p14:tracePt t="3036" x="1203325" y="4338638"/>
          <p14:tracePt t="3060" x="1219200" y="4338638"/>
          <p14:tracePt t="3068" x="1227138" y="4346575"/>
          <p14:tracePt t="3076" x="1235075" y="4354513"/>
          <p14:tracePt t="3084" x="1250950" y="4354513"/>
          <p14:tracePt t="3092" x="1266825" y="4362450"/>
          <p14:tracePt t="3100" x="1274763" y="4362450"/>
          <p14:tracePt t="3108" x="1300163" y="4370388"/>
          <p14:tracePt t="3116" x="1316038" y="4378325"/>
          <p14:tracePt t="3124" x="1339850" y="4386263"/>
          <p14:tracePt t="3132" x="1363663" y="4402138"/>
          <p14:tracePt t="3140" x="1411288" y="4418013"/>
          <p14:tracePt t="3148" x="1435100" y="4425950"/>
          <p14:tracePt t="3156" x="1474788" y="4449763"/>
          <p14:tracePt t="3164" x="1506538" y="4457700"/>
          <p14:tracePt t="3172" x="1530350" y="4473575"/>
          <p14:tracePt t="3182" x="1570038" y="4489450"/>
          <p14:tracePt t="3188" x="1593850" y="4489450"/>
          <p14:tracePt t="3197" x="1617663" y="4505325"/>
          <p14:tracePt t="3204" x="1658938" y="4529138"/>
          <p14:tracePt t="3212" x="1698625" y="4545013"/>
          <p14:tracePt t="3220" x="1730375" y="4552950"/>
          <p14:tracePt t="3228" x="1778000" y="4568825"/>
          <p14:tracePt t="3236" x="1809750" y="4576763"/>
          <p14:tracePt t="3244" x="1849438" y="4592638"/>
          <p14:tracePt t="3252" x="1881188" y="4608513"/>
          <p14:tracePt t="3262" x="1920875" y="4624388"/>
          <p14:tracePt t="3268" x="1976438" y="4641850"/>
          <p14:tracePt t="3278" x="2033588" y="4657725"/>
          <p14:tracePt t="3286" x="2097088" y="4673600"/>
          <p14:tracePt t="3294" x="2160588" y="4689475"/>
          <p14:tracePt t="3302" x="2216150" y="4697413"/>
          <p14:tracePt t="3308" x="2279650" y="4705350"/>
          <p14:tracePt t="3318" x="2335213" y="4705350"/>
          <p14:tracePt t="3326" x="2400300" y="4705350"/>
          <p14:tracePt t="3334" x="2455863" y="4705350"/>
          <p14:tracePt t="3342" x="2511425" y="4705350"/>
          <p14:tracePt t="3351" x="2559050" y="4705350"/>
          <p14:tracePt t="3358" x="2622550" y="4705350"/>
          <p14:tracePt t="3367" x="2670175" y="4705350"/>
          <p14:tracePt t="3375" x="2725738" y="4705350"/>
          <p14:tracePt t="3383" x="2767013" y="4705350"/>
          <p14:tracePt t="3390" x="2814638" y="4697413"/>
          <p14:tracePt t="3399" x="2846388" y="4697413"/>
          <p14:tracePt t="3407" x="2878138" y="4689475"/>
          <p14:tracePt t="3415" x="2909888" y="4673600"/>
          <p14:tracePt t="3423" x="2925763" y="4673600"/>
          <p14:tracePt t="3431" x="2941638" y="4657725"/>
          <p14:tracePt t="3439" x="2957513" y="4649788"/>
          <p14:tracePt t="3448" x="2973388" y="4633913"/>
          <p14:tracePt t="3455" x="2997200" y="4624388"/>
          <p14:tracePt t="3463" x="3013075" y="4600575"/>
          <p14:tracePt t="3471" x="3028950" y="4584700"/>
          <p14:tracePt t="3479" x="3052763" y="4568825"/>
          <p14:tracePt t="3491" x="3068638" y="4537075"/>
          <p14:tracePt t="3495" x="3100388" y="4513263"/>
          <p14:tracePt t="3503" x="3125788" y="4473575"/>
          <p14:tracePt t="3511" x="3141663" y="4433888"/>
          <p14:tracePt t="3519" x="3173413" y="4394200"/>
          <p14:tracePt t="3529" x="3205163" y="4346575"/>
          <p14:tracePt t="3535" x="3228975" y="4314825"/>
          <p14:tracePt t="3545" x="3260725" y="4273550"/>
          <p14:tracePt t="3553" x="3292475" y="4233863"/>
          <p14:tracePt t="3560" x="3324225" y="4194175"/>
          <p14:tracePt t="3568" x="3340100" y="4162425"/>
          <p14:tracePt t="3576" x="3371850" y="4122738"/>
          <p14:tracePt t="3584" x="3403600" y="4083050"/>
          <p14:tracePt t="3592" x="3427413" y="4043363"/>
          <p14:tracePt t="3600" x="3451225" y="4003675"/>
          <p14:tracePt t="3608" x="3476625" y="3956050"/>
          <p14:tracePt t="3616" x="3500438" y="3914775"/>
          <p14:tracePt t="3624" x="3516313" y="3867150"/>
          <p14:tracePt t="3632" x="3532188" y="3835400"/>
          <p14:tracePt t="3640" x="3548063" y="3795713"/>
          <p14:tracePt t="3648" x="3563938" y="3756025"/>
          <p14:tracePt t="3656" x="3571875" y="3732213"/>
          <p14:tracePt t="3664" x="3571875" y="3708400"/>
          <p14:tracePt t="3672" x="3579813" y="3684588"/>
          <p14:tracePt t="3680" x="3579813" y="3660775"/>
          <p14:tracePt t="3688" x="3579813" y="3644900"/>
          <p14:tracePt t="3696" x="3587750" y="3621088"/>
          <p14:tracePt t="3704" x="3587750" y="3605213"/>
          <p14:tracePt t="3712" x="3595688" y="3587750"/>
          <p14:tracePt t="3720" x="3595688" y="3563938"/>
          <p14:tracePt t="3728" x="3595688" y="3548063"/>
          <p14:tracePt t="3736" x="3595688" y="3524250"/>
          <p14:tracePt t="3744" x="3587750" y="3492500"/>
          <p14:tracePt t="3752" x="3579813" y="3460750"/>
          <p14:tracePt t="3760" x="3571875" y="3436938"/>
          <p14:tracePt t="3768" x="3556000" y="3413125"/>
          <p14:tracePt t="3776" x="3540125" y="3381375"/>
          <p14:tracePt t="3784" x="3532188" y="3365500"/>
          <p14:tracePt t="3792" x="3516313" y="3349625"/>
          <p14:tracePt t="3800" x="3500438" y="3325813"/>
          <p14:tracePt t="3808" x="3476625" y="3302000"/>
          <p14:tracePt t="3816" x="3467100" y="3294063"/>
          <p14:tracePt t="3824" x="3459163" y="3278188"/>
          <p14:tracePt t="3832" x="3435350" y="3270250"/>
          <p14:tracePt t="3840" x="3411538" y="3252788"/>
          <p14:tracePt t="3850" x="3387725" y="3236913"/>
          <p14:tracePt t="3858" x="3363913" y="3228975"/>
          <p14:tracePt t="3866" x="3324225" y="3221038"/>
          <p14:tracePt t="3874" x="3292475" y="3205163"/>
          <p14:tracePt t="3882" x="3268663" y="3197225"/>
          <p14:tracePt t="3890" x="3236913" y="3197225"/>
          <p14:tracePt t="3898" x="3205163" y="3197225"/>
          <p14:tracePt t="3906" x="3173413" y="3189288"/>
          <p14:tracePt t="3914" x="3141663" y="3173413"/>
          <p14:tracePt t="3922" x="3092450" y="3165475"/>
          <p14:tracePt t="3930" x="3068638" y="3157538"/>
          <p14:tracePt t="3938" x="3044825" y="3149600"/>
          <p14:tracePt t="3946" x="3021013" y="3149600"/>
          <p14:tracePt t="3954" x="3005138" y="3149600"/>
          <p14:tracePt t="3962" x="2981325" y="3149600"/>
          <p14:tracePt t="3970" x="2965450" y="3141663"/>
          <p14:tracePt t="3978" x="2949575" y="3141663"/>
          <p14:tracePt t="3987" x="2933700" y="3141663"/>
          <p14:tracePt t="3995" x="2917825" y="3141663"/>
          <p14:tracePt t="4003" x="2901950" y="3141663"/>
          <p14:tracePt t="4015" x="2878138" y="3141663"/>
          <p14:tracePt t="4018" x="2862263" y="3149600"/>
          <p14:tracePt t="4026" x="2838450" y="3165475"/>
          <p14:tracePt t="4034" x="2814638" y="3165475"/>
          <p14:tracePt t="4042" x="2790825" y="3181350"/>
          <p14:tracePt t="4050" x="2767013" y="3197225"/>
          <p14:tracePt t="4058" x="2751138" y="3205163"/>
          <p14:tracePt t="4066" x="2741613" y="3213100"/>
          <p14:tracePt t="4074" x="2725738" y="3228975"/>
          <p14:tracePt t="4082" x="2725738" y="3236913"/>
          <p14:tracePt t="4090" x="2717800" y="3252788"/>
          <p14:tracePt t="4098" x="2709863" y="3252788"/>
          <p14:tracePt t="4107" x="2709863" y="3270250"/>
          <p14:tracePt t="4115" x="2701925" y="3278188"/>
          <p14:tracePt t="4123" x="2701925" y="3286125"/>
          <p14:tracePt t="4132" x="2701925" y="3302000"/>
          <p14:tracePt t="4138" x="2701925" y="3325813"/>
          <p14:tracePt t="4148" x="2701925" y="3341688"/>
          <p14:tracePt t="4156" x="2701925" y="3357563"/>
          <p14:tracePt t="4164" x="2701925" y="3381375"/>
          <p14:tracePt t="4172" x="2701925" y="3405188"/>
          <p14:tracePt t="4180" x="2717800" y="3421063"/>
          <p14:tracePt t="4188" x="2725738" y="3444875"/>
          <p14:tracePt t="4198" x="2751138" y="3484563"/>
          <p14:tracePt t="4207" x="2759075" y="3500438"/>
          <p14:tracePt t="4213" x="2774950" y="3524250"/>
          <p14:tracePt t="4220" x="2782888" y="3556000"/>
          <p14:tracePt t="4228" x="2806700" y="3579813"/>
          <p14:tracePt t="4236" x="2822575" y="3595688"/>
          <p14:tracePt t="4244" x="2838450" y="3621088"/>
          <p14:tracePt t="4252" x="2870200" y="3636963"/>
          <p14:tracePt t="4260" x="2886075" y="3652838"/>
          <p14:tracePt t="4268" x="2909888" y="3668713"/>
          <p14:tracePt t="4276" x="2925763" y="3684588"/>
          <p14:tracePt t="4284" x="2949575" y="3700463"/>
          <p14:tracePt t="4292" x="2965450" y="3716338"/>
          <p14:tracePt t="4300" x="2989263" y="3732213"/>
          <p14:tracePt t="4308" x="3005138" y="3740150"/>
          <p14:tracePt t="4318" x="3021013" y="3756025"/>
          <p14:tracePt t="4324" x="3036888" y="3763963"/>
          <p14:tracePt t="4332" x="3052763" y="3763963"/>
          <p14:tracePt t="4340" x="3060700" y="3779838"/>
          <p14:tracePt t="4348" x="3076575" y="3779838"/>
          <p14:tracePt t="4356" x="3092450" y="3779838"/>
          <p14:tracePt t="4364" x="3100388" y="3787775"/>
          <p14:tracePt t="4372" x="3117850" y="3787775"/>
          <p14:tracePt t="4381" x="3125788" y="3787775"/>
          <p14:tracePt t="4388" x="3149600" y="3787775"/>
          <p14:tracePt t="4396" x="3165475" y="3787775"/>
          <p14:tracePt t="4404" x="3173413" y="3787775"/>
          <p14:tracePt t="4414" x="3189288" y="3787775"/>
          <p14:tracePt t="4420" x="3197225" y="3787775"/>
          <p14:tracePt t="4431" x="3213100" y="3787775"/>
          <p14:tracePt t="4438" x="3221038" y="3771900"/>
          <p14:tracePt t="4446" x="3228975" y="3771900"/>
          <p14:tracePt t="4454" x="3236913" y="3756025"/>
          <p14:tracePt t="4470" x="3244850" y="3748088"/>
          <p14:tracePt t="4478" x="3252788" y="3740150"/>
          <p14:tracePt t="4486" x="3260725" y="3732213"/>
          <p14:tracePt t="4494" x="3260725" y="3724275"/>
          <p14:tracePt t="4502" x="3276600" y="3716338"/>
          <p14:tracePt t="4512" x="3276600" y="3708400"/>
          <p14:tracePt t="4518" x="3276600" y="3700463"/>
          <p14:tracePt t="4527" x="3292475" y="3684588"/>
          <p14:tracePt t="4535" x="3292475" y="3676650"/>
          <p14:tracePt t="4543" x="3300413" y="3660775"/>
          <p14:tracePt t="4551" x="3308350" y="3644900"/>
          <p14:tracePt t="4558" x="3316288" y="3629025"/>
          <p14:tracePt t="4567" x="3332163" y="3621088"/>
          <p14:tracePt t="4575" x="3332163" y="3595688"/>
          <p14:tracePt t="4582" x="3332163" y="3579813"/>
          <p14:tracePt t="4590" x="3340100" y="3571875"/>
          <p14:tracePt t="4598" x="3348038" y="3548063"/>
          <p14:tracePt t="4606" x="3355975" y="3532188"/>
          <p14:tracePt t="4616" x="3355975" y="3508375"/>
          <p14:tracePt t="4622" x="3363913" y="3484563"/>
          <p14:tracePt t="4630" x="3371850" y="3460750"/>
          <p14:tracePt t="4638" x="3371850" y="3444875"/>
          <p14:tracePt t="4646" x="3379788" y="3421063"/>
          <p14:tracePt t="4654" x="3379788" y="3397250"/>
          <p14:tracePt t="4662" x="3379788" y="3389313"/>
          <p14:tracePt t="4670" x="3379788" y="3373438"/>
          <p14:tracePt t="4681" x="3379788" y="3357563"/>
          <p14:tracePt t="4686" x="3379788" y="3333750"/>
          <p14:tracePt t="4696" x="3379788" y="3317875"/>
          <p14:tracePt t="4705" x="3379788" y="3302000"/>
          <p14:tracePt t="4712" x="3379788" y="3286125"/>
          <p14:tracePt t="4721" x="3379788" y="3270250"/>
          <p14:tracePt t="4728" x="3371850" y="3252788"/>
          <p14:tracePt t="4737" x="3363913" y="3228975"/>
          <p14:tracePt t="4745" x="3363913" y="3221038"/>
          <p14:tracePt t="4753" x="3355975" y="3213100"/>
          <p14:tracePt t="4760" x="3348038" y="3189288"/>
          <p14:tracePt t="4769" x="3348038" y="3181350"/>
          <p14:tracePt t="4777" x="3332163" y="3173413"/>
          <p14:tracePt t="4785" x="3316288" y="3157538"/>
          <p14:tracePt t="4792" x="3300413" y="3141663"/>
          <p14:tracePt t="4801" x="3284538" y="3125788"/>
          <p14:tracePt t="4809" x="3268663" y="3117850"/>
          <p14:tracePt t="4817" x="3244850" y="3094038"/>
          <p14:tracePt t="4824" x="3221038" y="3094038"/>
          <p14:tracePt t="4833" x="3189288" y="3070225"/>
          <p14:tracePt t="4840" x="3141663" y="3054350"/>
          <p14:tracePt t="4849" x="3109913" y="3038475"/>
          <p14:tracePt t="4856" x="3052763" y="3022600"/>
          <p14:tracePt t="4864" x="3005138" y="3006725"/>
          <p14:tracePt t="4873" x="2949575" y="2998788"/>
          <p14:tracePt t="4881" x="2894013" y="2982913"/>
          <p14:tracePt t="4889" x="2838450" y="2974975"/>
          <p14:tracePt t="4898" x="2806700" y="2967038"/>
          <p14:tracePt t="4905" x="2759075" y="2959100"/>
          <p14:tracePt t="4913" x="2717800" y="2951163"/>
          <p14:tracePt t="4923" x="2670175" y="2943225"/>
          <p14:tracePt t="4929" x="2638425" y="2935288"/>
          <p14:tracePt t="4937" x="2598738" y="2935288"/>
          <p14:tracePt t="4948" x="2566988" y="2935288"/>
          <p14:tracePt t="4953" x="2543175" y="2935288"/>
          <p14:tracePt t="4961" x="2519363" y="2935288"/>
          <p14:tracePt t="4971" x="2511425" y="2935288"/>
          <p14:tracePt t="4976" x="2495550" y="2935288"/>
          <p14:tracePt t="4987" x="2487613" y="2935288"/>
          <p14:tracePt t="4994" x="2463800" y="2943225"/>
          <p14:tracePt t="5003" x="2455863" y="2951163"/>
          <p14:tracePt t="5010" x="2447925" y="2959100"/>
          <p14:tracePt t="5019" x="2432050" y="2967038"/>
          <p14:tracePt t="5027" x="2424113" y="2974975"/>
          <p14:tracePt t="5035" x="2408238" y="2990850"/>
          <p14:tracePt t="5042" x="2384425" y="3006725"/>
          <p14:tracePt t="5051" x="2366963" y="3022600"/>
          <p14:tracePt t="5059" x="2351088" y="3038475"/>
          <p14:tracePt t="5067" x="2335213" y="3046413"/>
          <p14:tracePt t="5075" x="2327275" y="3070225"/>
          <p14:tracePt t="5082" x="2311400" y="3078163"/>
          <p14:tracePt t="5091" x="2311400" y="3094038"/>
          <p14:tracePt t="5099" x="2303463" y="3109913"/>
          <p14:tracePt t="5107" x="2295525" y="3133725"/>
          <p14:tracePt t="5116" x="2287588" y="3149600"/>
          <p14:tracePt t="5122" x="2287588" y="3173413"/>
          <p14:tracePt t="5130" x="2287588" y="3197225"/>
          <p14:tracePt t="5138" x="2287588" y="3221038"/>
          <p14:tracePt t="5146" x="2287588" y="3244850"/>
          <p14:tracePt t="5154" x="2287588" y="3270250"/>
          <p14:tracePt t="5162" x="2295525" y="3294063"/>
          <p14:tracePt t="5170" x="2303463" y="3317875"/>
          <p14:tracePt t="5178" x="2319338" y="3357563"/>
          <p14:tracePt t="5186" x="2335213" y="3381375"/>
          <p14:tracePt t="5194" x="2351088" y="3421063"/>
          <p14:tracePt t="5202" x="2374900" y="3444875"/>
          <p14:tracePt t="5210" x="2384425" y="3484563"/>
          <p14:tracePt t="5218" x="2408238" y="3508375"/>
          <p14:tracePt t="5228" x="2432050" y="3540125"/>
          <p14:tracePt t="5234" x="2439988" y="3571875"/>
          <p14:tracePt t="5242" x="2463800" y="3605213"/>
          <p14:tracePt t="5250" x="2487613" y="3629025"/>
          <p14:tracePt t="5258" x="2503488" y="3660775"/>
          <p14:tracePt t="5268" x="2527300" y="3676650"/>
          <p14:tracePt t="5274" x="2535238" y="3700463"/>
          <p14:tracePt t="5284" x="2559050" y="3724275"/>
          <p14:tracePt t="5292" x="2574925" y="3740150"/>
          <p14:tracePt t="5301" x="2590800" y="3756025"/>
          <p14:tracePt t="5309" x="2614613" y="3787775"/>
          <p14:tracePt t="5317" x="2630488" y="3803650"/>
          <p14:tracePt t="5325" x="2662238" y="3827463"/>
          <p14:tracePt t="5333" x="2686050" y="3851275"/>
          <p14:tracePt t="5341" x="2717800" y="3875088"/>
          <p14:tracePt t="5349" x="2741613" y="3890963"/>
          <p14:tracePt t="5356" x="2774950" y="3914775"/>
          <p14:tracePt t="5365" x="2790825" y="3930650"/>
          <p14:tracePt t="5373" x="2814638" y="3948113"/>
          <p14:tracePt t="5381" x="2830513" y="3963988"/>
          <p14:tracePt t="5389" x="2862263" y="3979863"/>
          <p14:tracePt t="5397" x="2878138" y="3995738"/>
          <p14:tracePt t="5404" x="2901950" y="4003675"/>
          <p14:tracePt t="5413" x="2909888" y="4011613"/>
          <p14:tracePt t="5421" x="2941638" y="4019550"/>
          <p14:tracePt t="5429" x="2949575" y="4019550"/>
          <p14:tracePt t="5437" x="2965450" y="4027488"/>
          <p14:tracePt t="5444" x="2981325" y="4035425"/>
          <p14:tracePt t="5453" x="2997200" y="4035425"/>
          <p14:tracePt t="5460" x="3021013" y="4035425"/>
          <p14:tracePt t="5468" x="3036888" y="4043363"/>
          <p14:tracePt t="5477" x="3052763" y="4043363"/>
          <p14:tracePt t="5485" x="3068638" y="4043363"/>
          <p14:tracePt t="5493" x="3084513" y="4043363"/>
          <p14:tracePt t="5501" x="3100388" y="4035425"/>
          <p14:tracePt t="5509" x="3117850" y="4027488"/>
          <p14:tracePt t="5517" x="3125788" y="4027488"/>
          <p14:tracePt t="5525" x="3141663" y="4019550"/>
          <p14:tracePt t="5533" x="3149600" y="4011613"/>
          <p14:tracePt t="5541" x="3157538" y="4003675"/>
          <p14:tracePt t="5551" x="3165475" y="3995738"/>
          <p14:tracePt t="5557" x="3173413" y="3987800"/>
          <p14:tracePt t="5567" x="3173413" y="3979863"/>
          <p14:tracePt t="5575" x="3189288" y="3971925"/>
          <p14:tracePt t="5583" x="3197225" y="3963988"/>
          <p14:tracePt t="5591" x="3205163" y="3956050"/>
          <p14:tracePt t="5599" x="3213100" y="3938588"/>
          <p14:tracePt t="5606" x="3221038" y="3930650"/>
          <p14:tracePt t="5615" x="3236913" y="3922713"/>
          <p14:tracePt t="5622" x="3244850" y="3914775"/>
          <p14:tracePt t="5630" x="3244850" y="3906838"/>
          <p14:tracePt t="5638" x="3260725" y="3890963"/>
          <p14:tracePt t="5654" x="3276600" y="3875088"/>
          <p14:tracePt t="5662" x="3284538" y="3875088"/>
          <p14:tracePt t="5670" x="3300413" y="3859213"/>
          <p14:tracePt t="5678" x="3308350" y="3851275"/>
          <p14:tracePt t="5686" x="3316288" y="3843338"/>
          <p14:tracePt t="5694" x="3340100" y="3827463"/>
          <p14:tracePt t="5702" x="3348038" y="3819525"/>
          <p14:tracePt t="5710" x="3363913" y="3795713"/>
          <p14:tracePt t="5718" x="3387725" y="3779838"/>
          <p14:tracePt t="5726" x="3395663" y="3763963"/>
          <p14:tracePt t="5734" x="3411538" y="3740150"/>
          <p14:tracePt t="5742" x="3419475" y="3716338"/>
          <p14:tracePt t="5750" x="3435350" y="3700463"/>
          <p14:tracePt t="5758" x="3443288" y="3676650"/>
          <p14:tracePt t="5766" x="3459163" y="3668713"/>
          <p14:tracePt t="5774" x="3459163" y="3644900"/>
          <p14:tracePt t="5783" x="3459163" y="3636963"/>
          <p14:tracePt t="5792" x="3467100" y="3629025"/>
          <p14:tracePt t="5799" x="3467100" y="3605213"/>
          <p14:tracePt t="5809" x="3467100" y="3595688"/>
          <p14:tracePt t="5814" x="3467100" y="3579813"/>
          <p14:tracePt t="5824" x="3476625" y="3563938"/>
          <p14:tracePt t="5832" x="3476625" y="3556000"/>
          <p14:tracePt t="5838" x="3476625" y="3532188"/>
          <p14:tracePt t="5848" x="3476625" y="3516313"/>
          <p14:tracePt t="5856" x="3476625" y="3508375"/>
          <p14:tracePt t="5864" x="3476625" y="3492500"/>
          <p14:tracePt t="5872" x="3476625" y="3484563"/>
          <p14:tracePt t="5880" x="3467100" y="3468688"/>
          <p14:tracePt t="5896" x="3467100" y="3460750"/>
          <p14:tracePt t="5904" x="3467100" y="3452813"/>
          <p14:tracePt t="5937" x="3467100" y="3444875"/>
          <p14:tracePt t="6016" x="3467100" y="3436938"/>
          <p14:tracePt t="6253" x="3459163" y="3436938"/>
          <p14:tracePt t="6267" x="3451225" y="3436938"/>
          <p14:tracePt t="6283" x="3435350" y="3436938"/>
          <p14:tracePt t="6299" x="3427413" y="3436938"/>
          <p14:tracePt t="6307" x="3419475" y="3436938"/>
          <p14:tracePt t="6314" x="3411538" y="3436938"/>
          <p14:tracePt t="6323" x="3403600" y="3429000"/>
          <p14:tracePt t="6332" x="3395663" y="3429000"/>
          <p14:tracePt t="6338" x="3387725" y="3429000"/>
          <p14:tracePt t="6347" x="3379788" y="3429000"/>
          <p14:tracePt t="6357" x="3371850" y="3421063"/>
          <p14:tracePt t="6363" x="3363913" y="3421063"/>
          <p14:tracePt t="6370" x="3355975" y="3421063"/>
          <p14:tracePt t="6387" x="3340100" y="3413125"/>
          <p14:tracePt t="6403" x="3332163" y="3413125"/>
          <p14:tracePt t="6429" x="3324225" y="3405188"/>
          <p14:tracePt t="6437" x="3316288" y="3405188"/>
          <p14:tracePt t="6453" x="3316288" y="3397250"/>
          <p14:tracePt t="6461" x="3308350" y="3397250"/>
          <p14:tracePt t="6469" x="3300413" y="3397250"/>
          <p14:tracePt t="6477" x="3292475" y="3389313"/>
          <p14:tracePt t="6484" x="3284538" y="3389313"/>
          <p14:tracePt t="6492" x="3284538" y="3381375"/>
          <p14:tracePt t="6501" x="3276600" y="3381375"/>
          <p14:tracePt t="6509" x="3268663" y="3373438"/>
          <p14:tracePt t="6517" x="3252788" y="3373438"/>
          <p14:tracePt t="6525" x="3252788" y="3365500"/>
          <p14:tracePt t="6533" x="3244850" y="3365500"/>
          <p14:tracePt t="6541" x="3236913" y="3365500"/>
          <p14:tracePt t="6549" x="3228975" y="3357563"/>
          <p14:tracePt t="6556" x="3221038" y="3357563"/>
          <p14:tracePt t="6573" x="3213100" y="3357563"/>
          <p14:tracePt t="6582" x="3205163" y="3357563"/>
          <p14:tracePt t="6589" x="3197225" y="3357563"/>
          <p14:tracePt t="6597" x="3189288" y="3357563"/>
          <p14:tracePt t="6605" x="3181350" y="3357563"/>
          <p14:tracePt t="6613" x="3173413" y="3357563"/>
          <p14:tracePt t="6620" x="3157538" y="3357563"/>
          <p14:tracePt t="6629" x="3157538" y="3365500"/>
          <p14:tracePt t="6637" x="3149600" y="3365500"/>
          <p14:tracePt t="6653" x="3141663" y="3365500"/>
          <p14:tracePt t="6663" x="3133725" y="3365500"/>
          <p14:tracePt t="6669" x="3133725" y="3373438"/>
          <p14:tracePt t="6685" x="3125788" y="3373438"/>
          <p14:tracePt t="6710" x="3117850" y="3381375"/>
          <p14:tracePt t="6718" x="3109913" y="3389313"/>
          <p14:tracePt t="6726" x="3100388" y="3389313"/>
          <p14:tracePt t="6734" x="3084513" y="3397250"/>
          <p14:tracePt t="6742" x="3076575" y="3405188"/>
          <p14:tracePt t="6751" x="3060700" y="3405188"/>
          <p14:tracePt t="6759" x="3060700" y="3413125"/>
          <p14:tracePt t="6767" x="3052763" y="3413125"/>
          <p14:tracePt t="6775" x="3036888" y="3421063"/>
          <p14:tracePt t="6790" x="3021013" y="3421063"/>
          <p14:tracePt t="6799" x="3021013" y="3429000"/>
          <p14:tracePt t="6806" x="3013075" y="3429000"/>
          <p14:tracePt t="6823" x="3005138" y="3429000"/>
          <p14:tracePt t="6831" x="3005138" y="3436938"/>
          <p14:tracePt t="6847" x="2989263" y="3444875"/>
          <p14:tracePt t="6863" x="2981325" y="3452813"/>
          <p14:tracePt t="6870" x="2973388" y="3452813"/>
          <p14:tracePt t="6879" x="2965450" y="3468688"/>
          <p14:tracePt t="6887" x="2949575" y="3468688"/>
          <p14:tracePt t="6895" x="2949575" y="3484563"/>
          <p14:tracePt t="6902" x="2933700" y="3484563"/>
          <p14:tracePt t="6911" x="2933700" y="3500438"/>
          <p14:tracePt t="6919" x="2933700" y="3508375"/>
          <p14:tracePt t="6927" x="2925763" y="3516313"/>
          <p14:tracePt t="6935" x="2925763" y="3532188"/>
          <p14:tracePt t="6945" x="2917825" y="3548063"/>
          <p14:tracePt t="6951" x="2917825" y="3563938"/>
          <p14:tracePt t="6961" x="2917825" y="3587750"/>
          <p14:tracePt t="6968" x="2917825" y="3605213"/>
          <p14:tracePt t="6976" x="2917825" y="3629025"/>
          <p14:tracePt t="6985" x="2933700" y="3652838"/>
          <p14:tracePt t="6992" x="2933700" y="3684588"/>
          <p14:tracePt t="7001" x="2949575" y="3716338"/>
          <p14:tracePt t="7009" x="2957513" y="3740150"/>
          <p14:tracePt t="7017" x="2973388" y="3763963"/>
          <p14:tracePt t="7025" x="2989263" y="3795713"/>
          <p14:tracePt t="7033" x="3013075" y="3819525"/>
          <p14:tracePt t="7040" x="3028950" y="3851275"/>
          <p14:tracePt t="7049" x="3052763" y="3875088"/>
          <p14:tracePt t="7057" x="3076575" y="3906838"/>
          <p14:tracePt t="7065" x="3092450" y="3930650"/>
          <p14:tracePt t="7073" x="3117850" y="3963988"/>
          <p14:tracePt t="7081" x="3157538" y="4003675"/>
          <p14:tracePt t="7089" x="3189288" y="4035425"/>
          <p14:tracePt t="7097" x="3213100" y="4067175"/>
          <p14:tracePt t="7104" x="3244850" y="4106863"/>
          <p14:tracePt t="7113" x="3292475" y="4138613"/>
          <p14:tracePt t="7121" x="3324225" y="4186238"/>
          <p14:tracePt t="7129" x="3387725" y="4225925"/>
          <p14:tracePt t="7137" x="3419475" y="4265613"/>
          <p14:tracePt t="7144" x="3476625" y="4306888"/>
          <p14:tracePt t="7152" x="3524250" y="4346575"/>
          <p14:tracePt t="7161" x="3571875" y="4394200"/>
          <p14:tracePt t="7169" x="3627438" y="4441825"/>
          <p14:tracePt t="7185" x="3746500" y="4529138"/>
          <p14:tracePt t="7193" x="3817938" y="4568825"/>
          <p14:tracePt t="7201" x="3867150" y="4600575"/>
          <p14:tracePt t="7211" x="3922713" y="4633913"/>
          <p14:tracePt t="7217" x="3962400" y="4657725"/>
          <p14:tracePt t="7226" x="4017963" y="4673600"/>
          <p14:tracePt t="7235" x="4057650" y="4697413"/>
          <p14:tracePt t="7242" x="4097338" y="4705350"/>
          <p14:tracePt t="7250" x="4144963" y="4721225"/>
          <p14:tracePt t="7257" x="4176713" y="4737100"/>
          <p14:tracePt t="7267" x="4210050" y="4752975"/>
          <p14:tracePt t="7276" x="4241800" y="4760913"/>
          <p14:tracePt t="7283" x="4273550" y="4768850"/>
          <p14:tracePt t="7291" x="4305300" y="4784725"/>
          <p14:tracePt t="7299" x="4337050" y="4792663"/>
          <p14:tracePt t="7306" x="4360863" y="4800600"/>
          <p14:tracePt t="7315" x="4392613" y="4808538"/>
          <p14:tracePt t="7323" x="4424363" y="4808538"/>
          <p14:tracePt t="7332" x="4456113" y="4816475"/>
          <p14:tracePt t="7339" x="4479925" y="4824413"/>
          <p14:tracePt t="7347" x="4511675" y="4824413"/>
          <p14:tracePt t="7355" x="4527550" y="4832350"/>
          <p14:tracePt t="7363" x="4543425" y="4832350"/>
          <p14:tracePt t="7371" x="4576763" y="4832350"/>
          <p14:tracePt t="7379" x="4592638" y="4832350"/>
          <p14:tracePt t="7387" x="4608513" y="4840288"/>
          <p14:tracePt t="7395" x="4624388" y="4840288"/>
          <p14:tracePt t="7402" x="4640263" y="4840288"/>
          <p14:tracePt t="7410" x="4656138" y="4848225"/>
          <p14:tracePt t="7418" x="4672013" y="4848225"/>
          <p14:tracePt t="7426" x="4695825" y="4848225"/>
          <p14:tracePt t="7434" x="4711700" y="4848225"/>
          <p14:tracePt t="7442" x="4719638" y="4848225"/>
          <p14:tracePt t="7450" x="4727575" y="4848225"/>
          <p14:tracePt t="7458" x="4735513" y="4848225"/>
          <p14:tracePt t="7483" x="4743450" y="4848225"/>
          <p14:tracePt t="7532" x="4751388" y="4848225"/>
          <p14:tracePt t="7540" x="4751388" y="4840288"/>
          <p14:tracePt t="7556" x="4759325" y="4840288"/>
          <p14:tracePt t="7564" x="4759325" y="4832350"/>
          <p14:tracePt t="7572" x="4767263" y="4824413"/>
          <p14:tracePt t="7582" x="4767263" y="4816475"/>
          <p14:tracePt t="7597" x="4775200" y="4808538"/>
          <p14:tracePt t="7605" x="4783138" y="4800600"/>
          <p14:tracePt t="7613" x="4783138" y="4792663"/>
          <p14:tracePt t="7621" x="4791075" y="4776788"/>
          <p14:tracePt t="7629" x="4799013" y="4776788"/>
          <p14:tracePt t="7637" x="4799013" y="4760913"/>
          <p14:tracePt t="7645" x="4806950" y="4760913"/>
          <p14:tracePt t="7652" x="4806950" y="4752975"/>
          <p14:tracePt t="7661" x="4806950" y="4737100"/>
          <p14:tracePt t="7669" x="4814888" y="4737100"/>
          <p14:tracePt t="7676" x="4822825" y="4721225"/>
          <p14:tracePt t="7685" x="4822825" y="4713288"/>
          <p14:tracePt t="7692" x="4822825" y="4705350"/>
          <p14:tracePt t="7701" x="4830763" y="4689475"/>
          <p14:tracePt t="7709" x="4830763" y="4681538"/>
          <p14:tracePt t="7717" x="4830763" y="4657725"/>
          <p14:tracePt t="7725" x="4830763" y="4633913"/>
          <p14:tracePt t="7733" x="4830763" y="4608513"/>
          <p14:tracePt t="7741" x="4838700" y="4584700"/>
          <p14:tracePt t="7748" x="4838700" y="4560888"/>
          <p14:tracePt t="7757" x="4838700" y="4545013"/>
          <p14:tracePt t="7764" x="4838700" y="4529138"/>
          <p14:tracePt t="7772" x="4838700" y="4505325"/>
          <p14:tracePt t="7780" x="4830763" y="4489450"/>
          <p14:tracePt t="7788" x="4830763" y="4473575"/>
          <p14:tracePt t="7798" x="4830763" y="4457700"/>
          <p14:tracePt t="7806" x="4830763" y="4449763"/>
          <p14:tracePt t="7812" x="4830763" y="4433888"/>
          <p14:tracePt t="7822" x="4830763" y="4418013"/>
          <p14:tracePt t="7831" x="4830763" y="4394200"/>
          <p14:tracePt t="7838" x="4830763" y="4378325"/>
          <p14:tracePt t="7846" x="4830763" y="4362450"/>
          <p14:tracePt t="7854" x="4830763" y="4354513"/>
          <p14:tracePt t="7862" x="4830763" y="4346575"/>
          <p14:tracePt t="7870" x="4830763" y="4330700"/>
          <p14:tracePt t="7886" x="4830763" y="4322763"/>
          <p14:tracePt t="7910" x="4830763" y="4314825"/>
          <p14:tracePt t="7918" x="4830763" y="4306888"/>
          <p14:tracePt t="7934" x="4830763" y="4298950"/>
          <p14:tracePt t="7958" x="4830763" y="4291013"/>
          <p14:tracePt t="7966" x="4830763" y="4281488"/>
          <p14:tracePt t="7974" x="4830763" y="4273550"/>
          <p14:tracePt t="7992" x="4830763" y="4265613"/>
          <p14:tracePt t="7998" x="4830763" y="4257675"/>
          <p14:tracePt t="8006" x="4830763" y="4249738"/>
          <p14:tracePt t="8016" x="4830763" y="4241800"/>
          <p14:tracePt t="8030" x="4830763" y="4225925"/>
          <p14:tracePt t="8038" x="4830763" y="4217988"/>
          <p14:tracePt t="8054" x="4830763" y="4210050"/>
          <p14:tracePt t="8062" x="4838700" y="4202113"/>
          <p14:tracePt t="8072" x="4838700" y="4194175"/>
          <p14:tracePt t="8078" x="4838700" y="4186238"/>
          <p14:tracePt t="8088" x="4838700" y="4178300"/>
          <p14:tracePt t="8103" x="4838700" y="4170363"/>
          <p14:tracePt t="8113" x="4838700" y="4162425"/>
          <p14:tracePt t="8129" x="4838700" y="4146550"/>
          <p14:tracePt t="8145" x="4838700" y="4138613"/>
          <p14:tracePt t="8153" x="4838700" y="4130675"/>
          <p14:tracePt t="8161" x="4838700" y="4122738"/>
          <p14:tracePt t="8169" x="4838700" y="4114800"/>
          <p14:tracePt t="8185" x="4838700" y="4098925"/>
          <p14:tracePt t="8201" x="4838700" y="4090988"/>
          <p14:tracePt t="8209" x="4838700" y="4075113"/>
          <p14:tracePt t="8216" x="4838700" y="4067175"/>
          <p14:tracePt t="8225" x="4838700" y="4059238"/>
          <p14:tracePt t="8233" x="4838700" y="4043363"/>
          <p14:tracePt t="8240" x="4838700" y="4035425"/>
          <p14:tracePt t="8257" x="4838700" y="4019550"/>
          <p14:tracePt t="8265" x="4838700" y="4011613"/>
          <p14:tracePt t="8273" x="4846638" y="4003675"/>
          <p14:tracePt t="8281" x="4846638" y="3995738"/>
          <p14:tracePt t="8288" x="4846638" y="3979863"/>
          <p14:tracePt t="8299" x="4846638" y="3971925"/>
          <p14:tracePt t="8304" x="4854575" y="3963988"/>
          <p14:tracePt t="8312" x="4854575" y="3956050"/>
          <p14:tracePt t="8328" x="4854575" y="3948113"/>
          <p14:tracePt t="8336" x="4854575" y="3938588"/>
          <p14:tracePt t="8353" x="4862513" y="3938588"/>
          <p14:tracePt t="8652" x="4862513" y="3948113"/>
          <p14:tracePt t="8668" x="4862513" y="3956050"/>
          <p14:tracePt t="8684" x="4870450" y="3971925"/>
          <p14:tracePt t="8700" x="4870450" y="3979863"/>
          <p14:tracePt t="8708" x="4870450" y="3987800"/>
          <p14:tracePt t="8716" x="4870450" y="3995738"/>
          <p14:tracePt t="8724" x="4870450" y="4003675"/>
          <p14:tracePt t="8732" x="4878388" y="4027488"/>
          <p14:tracePt t="8740" x="4878388" y="4035425"/>
          <p14:tracePt t="8748" x="4886325" y="4043363"/>
          <p14:tracePt t="8756" x="4886325" y="4051300"/>
          <p14:tracePt t="8764" x="4886325" y="4059238"/>
          <p14:tracePt t="8772" x="4886325" y="4067175"/>
          <p14:tracePt t="8780" x="4894263" y="4075113"/>
          <p14:tracePt t="8788" x="4894263" y="4083050"/>
          <p14:tracePt t="8796" x="4894263" y="4090988"/>
          <p14:tracePt t="8812" x="4894263" y="4098925"/>
          <p14:tracePt t="8820" x="4902200" y="4106863"/>
          <p14:tracePt t="8828" x="4902200" y="4114800"/>
          <p14:tracePt t="8836" x="4902200" y="4122738"/>
          <p14:tracePt t="8844" x="4910138" y="4130675"/>
          <p14:tracePt t="8860" x="4910138" y="4138613"/>
          <p14:tracePt t="8868" x="4910138" y="4146550"/>
          <p14:tracePt t="8884" x="4910138" y="4154488"/>
          <p14:tracePt t="8900" x="4910138" y="4162425"/>
          <p14:tracePt t="8918" x="4910138" y="4170363"/>
          <p14:tracePt t="8934" x="4910138" y="4178300"/>
          <p14:tracePt t="8942" x="4910138" y="4186238"/>
          <p14:tracePt t="8948" x="4910138" y="4194175"/>
          <p14:tracePt t="8958" x="4910138" y="4202113"/>
          <p14:tracePt t="8966" x="4910138" y="4210050"/>
          <p14:tracePt t="8975" x="4910138" y="4217988"/>
          <p14:tracePt t="8982" x="4910138" y="4233863"/>
          <p14:tracePt t="8990" x="4910138" y="4249738"/>
          <p14:tracePt t="8998" x="4918075" y="4265613"/>
          <p14:tracePt t="9018" x="4918075" y="4298950"/>
          <p14:tracePt t="9022" x="4926013" y="4314825"/>
          <p14:tracePt t="9031" x="4926013" y="4322763"/>
          <p14:tracePt t="9039" x="4926013" y="4330700"/>
          <p14:tracePt t="9046" x="4926013" y="4346575"/>
          <p14:tracePt t="9071" x="4926013" y="4354513"/>
          <p14:tracePt t="9079" x="4933950" y="4354513"/>
          <p14:tracePt t="9183" x="4943475" y="4354513"/>
          <p14:tracePt t="9337" x="4951413" y="4354513"/>
          <p14:tracePt t="9352" x="4951413" y="4362450"/>
          <p14:tracePt t="9368" x="4951413" y="4370388"/>
          <p14:tracePt t="9376" x="4951413" y="4378325"/>
          <p14:tracePt t="9385" x="4951413" y="4386263"/>
          <p14:tracePt t="9400" x="4951413" y="4402138"/>
          <p14:tracePt t="9409" x="4951413" y="4418013"/>
          <p14:tracePt t="9417" x="4959350" y="4425950"/>
          <p14:tracePt t="9425" x="4967288" y="4449763"/>
          <p14:tracePt t="9433" x="4975225" y="4473575"/>
          <p14:tracePt t="9441" x="4983163" y="4497388"/>
          <p14:tracePt t="9449" x="4991100" y="4521200"/>
          <p14:tracePt t="9457" x="5006975" y="4545013"/>
          <p14:tracePt t="9465" x="5014913" y="4568825"/>
          <p14:tracePt t="9475" x="5030788" y="4592638"/>
          <p14:tracePt t="9482" x="5030788" y="4608513"/>
          <p14:tracePt t="9490" x="5038725" y="4624388"/>
          <p14:tracePt t="9497" x="5054600" y="4633913"/>
          <p14:tracePt t="9507" x="5054600" y="4649788"/>
          <p14:tracePt t="9515" x="5062538" y="4665663"/>
          <p14:tracePt t="9520" x="5070475" y="4673600"/>
          <p14:tracePt t="9532" x="5070475" y="4681538"/>
          <p14:tracePt t="9538" x="5078413" y="4681538"/>
          <p14:tracePt t="9547" x="5078413" y="4689475"/>
          <p14:tracePt t="9699" x="5086350" y="4689475"/>
          <p14:tracePt t="9709" x="5094288" y="4689475"/>
          <p14:tracePt t="9723" x="5102225" y="4689475"/>
          <p14:tracePt t="9747" x="5110163" y="4689475"/>
          <p14:tracePt t="9771" x="5118100" y="4681538"/>
          <p14:tracePt t="9779" x="5126038" y="4673600"/>
          <p14:tracePt t="9789" x="5126038" y="4665663"/>
          <p14:tracePt t="9794" x="5141913" y="4657725"/>
          <p14:tracePt t="9805" x="5149850" y="4649788"/>
          <p14:tracePt t="9812" x="5157788" y="4624388"/>
          <p14:tracePt t="9821" x="5173663" y="4616450"/>
          <p14:tracePt t="9829" x="5181600" y="4608513"/>
          <p14:tracePt t="9837" x="5197475" y="4592638"/>
          <p14:tracePt t="9845" x="5205413" y="4584700"/>
          <p14:tracePt t="9853" x="5213350" y="4576763"/>
          <p14:tracePt t="9860" x="5221288" y="4568825"/>
          <p14:tracePt t="9868" x="5221288" y="4560888"/>
          <p14:tracePt t="9876" x="5229225" y="4560888"/>
          <p14:tracePt t="9892" x="5237163" y="4560888"/>
          <p14:tracePt t="9900" x="5237163" y="4552950"/>
          <p14:tracePt t="9916" x="5245100" y="4552950"/>
          <p14:tracePt t="9932" x="5253038" y="4545013"/>
          <p14:tracePt t="9948" x="5268913" y="4537075"/>
          <p14:tracePt t="9956" x="5268913" y="4529138"/>
          <p14:tracePt t="9964" x="5276850" y="4529138"/>
          <p14:tracePt t="9972" x="5292725" y="4513263"/>
          <p14:tracePt t="9980" x="5300663" y="4505325"/>
          <p14:tracePt t="9988" x="5318125" y="4505325"/>
          <p14:tracePt t="9996" x="5326063" y="4489450"/>
          <p14:tracePt t="10004" x="5334000" y="4481513"/>
          <p14:tracePt t="10014" x="5341938" y="4473575"/>
          <p14:tracePt t="10020" x="5349875" y="4473575"/>
          <p14:tracePt t="10028" x="5357813" y="4457700"/>
          <p14:tracePt t="10036" x="5373688" y="4457700"/>
          <p14:tracePt t="10044" x="5381625" y="4441825"/>
          <p14:tracePt t="10054" x="5389563" y="4441825"/>
          <p14:tracePt t="10060" x="5389563" y="4433888"/>
          <p14:tracePt t="10071" x="5397500" y="4425950"/>
          <p14:tracePt t="10076" x="5397500" y="4410075"/>
          <p14:tracePt t="10086" x="5413375" y="4410075"/>
          <p14:tracePt t="10094" x="5421313" y="4394200"/>
          <p14:tracePt t="10101" x="5429250" y="4386263"/>
          <p14:tracePt t="10110" x="5437188" y="4378325"/>
          <p14:tracePt t="10118" x="5445125" y="4354513"/>
          <p14:tracePt t="10127" x="5453063" y="4346575"/>
          <p14:tracePt t="10135" x="5453063" y="4330700"/>
          <p14:tracePt t="10143" x="5461000" y="4314825"/>
          <p14:tracePt t="10151" x="5468938" y="4291013"/>
          <p14:tracePt t="10159" x="5476875" y="4265613"/>
          <p14:tracePt t="10167" x="5476875" y="4241800"/>
          <p14:tracePt t="10175" x="5484813" y="4210050"/>
          <p14:tracePt t="10183" x="5484813" y="4186238"/>
          <p14:tracePt t="10191" x="5492750" y="4154488"/>
          <p14:tracePt t="10199" x="5492750" y="4130675"/>
          <p14:tracePt t="10207" x="5500688" y="4098925"/>
          <p14:tracePt t="10215" x="5500688" y="4067175"/>
          <p14:tracePt t="10223" x="5500688" y="4043363"/>
          <p14:tracePt t="10231" x="5500688" y="4011613"/>
          <p14:tracePt t="10238" x="5500688" y="3971925"/>
          <p14:tracePt t="10247" x="5500688" y="3938588"/>
          <p14:tracePt t="10255" x="5500688" y="3906838"/>
          <p14:tracePt t="10262" x="5500688" y="3875088"/>
          <p14:tracePt t="10270" x="5492750" y="3851275"/>
          <p14:tracePt t="10278" x="5484813" y="3803650"/>
          <p14:tracePt t="10287" x="5484813" y="3771900"/>
          <p14:tracePt t="10295" x="5468938" y="3724275"/>
          <p14:tracePt t="10303" x="5453063" y="3676650"/>
          <p14:tracePt t="10311" x="5437188" y="3644900"/>
          <p14:tracePt t="10319" x="5405438" y="3605213"/>
          <p14:tracePt t="10326" x="5389563" y="3556000"/>
          <p14:tracePt t="10337" x="5357813" y="3516313"/>
          <p14:tracePt t="10343" x="5326063" y="3484563"/>
          <p14:tracePt t="10353" x="5300663" y="3452813"/>
          <p14:tracePt t="10361" x="5276850" y="3421063"/>
          <p14:tracePt t="10369" x="5260975" y="3397250"/>
          <p14:tracePt t="10377" x="5229225" y="3373438"/>
          <p14:tracePt t="10382" x="5213350" y="3357563"/>
          <p14:tracePt t="10393" x="5181600" y="3325813"/>
          <p14:tracePt t="10400" x="5165725" y="3309938"/>
          <p14:tracePt t="10409" x="5149850" y="3302000"/>
          <p14:tracePt t="10417" x="5126038" y="3286125"/>
          <p14:tracePt t="10424" x="5110163" y="3278188"/>
          <p14:tracePt t="10433" x="5086350" y="3262313"/>
          <p14:tracePt t="10441" x="5062538" y="3244850"/>
          <p14:tracePt t="10449" x="5030788" y="3236913"/>
          <p14:tracePt t="10457" x="5006975" y="3228975"/>
          <p14:tracePt t="10465" x="4983163" y="3221038"/>
          <p14:tracePt t="10473" x="4951413" y="3221038"/>
          <p14:tracePt t="10482" x="4926013" y="3213100"/>
          <p14:tracePt t="10489" x="4902200" y="3213100"/>
          <p14:tracePt t="10497" x="4878388" y="3213100"/>
          <p14:tracePt t="10505" x="4854575" y="3213100"/>
          <p14:tracePt t="10512" x="4822825" y="3213100"/>
          <p14:tracePt t="10521" x="4806950" y="3221038"/>
          <p14:tracePt t="10528" x="4783138" y="3228975"/>
          <p14:tracePt t="10537" x="4743450" y="3244850"/>
          <p14:tracePt t="10544" x="4719638" y="3252788"/>
          <p14:tracePt t="10553" x="4679950" y="3278188"/>
          <p14:tracePt t="10561" x="4656138" y="3294063"/>
          <p14:tracePt t="10569" x="4624388" y="3309938"/>
          <p14:tracePt t="10576" x="4600575" y="3333750"/>
          <p14:tracePt t="10585" x="4584700" y="3349625"/>
          <p14:tracePt t="10592" x="4559300" y="3365500"/>
          <p14:tracePt t="10603" x="4543425" y="3381375"/>
          <p14:tracePt t="10609" x="4527550" y="3397250"/>
          <p14:tracePt t="10618" x="4511675" y="3421063"/>
          <p14:tracePt t="10627" x="4503738" y="3444875"/>
          <p14:tracePt t="10633" x="4471988" y="3460750"/>
          <p14:tracePt t="10643" x="4464050" y="3484563"/>
          <p14:tracePt t="10648" x="4448175" y="3508375"/>
          <p14:tracePt t="10659" x="4432300" y="3532188"/>
          <p14:tracePt t="10667" x="4416425" y="3563938"/>
          <p14:tracePt t="10675" x="4400550" y="3587750"/>
          <p14:tracePt t="10683" x="4392613" y="3621088"/>
          <p14:tracePt t="10691" x="4384675" y="3644900"/>
          <p14:tracePt t="10699" x="4376738" y="3684588"/>
          <p14:tracePt t="10707" x="4368800" y="3708400"/>
          <p14:tracePt t="10715" x="4368800" y="3740150"/>
          <p14:tracePt t="10723" x="4360863" y="3771900"/>
          <p14:tracePt t="10731" x="4360863" y="3819525"/>
          <p14:tracePt t="10738" x="4360863" y="3851275"/>
          <p14:tracePt t="10747" x="4360863" y="3883025"/>
          <p14:tracePt t="10757" x="4360863" y="3914775"/>
          <p14:tracePt t="10763" x="4360863" y="3963988"/>
          <p14:tracePt t="10771" x="4376738" y="4011613"/>
          <p14:tracePt t="10778" x="4384675" y="4051300"/>
          <p14:tracePt t="10787" x="4408488" y="4098925"/>
          <p14:tracePt t="10794" x="4432300" y="4154488"/>
          <p14:tracePt t="10802" x="4448175" y="4210050"/>
          <p14:tracePt t="10810" x="4479925" y="4257675"/>
          <p14:tracePt t="10819" x="4495800" y="4298950"/>
          <p14:tracePt t="10827" x="4519613" y="4330700"/>
          <p14:tracePt t="10834" x="4535488" y="4362450"/>
          <p14:tracePt t="10842" x="4559300" y="4386263"/>
          <p14:tracePt t="10851" x="4584700" y="4418013"/>
          <p14:tracePt t="10858" x="4608513" y="4433888"/>
          <p14:tracePt t="10867" x="4632325" y="4457700"/>
          <p14:tracePt t="10874" x="4664075" y="4473575"/>
          <p14:tracePt t="10883" x="4679950" y="4505325"/>
          <p14:tracePt t="10891" x="4719638" y="4529138"/>
          <p14:tracePt t="10898" x="4759325" y="4545013"/>
          <p14:tracePt t="10907" x="4783138" y="4568825"/>
          <p14:tracePt t="10914" x="4822825" y="4584700"/>
          <p14:tracePt t="10924" x="4846638" y="4600575"/>
          <p14:tracePt t="10932" x="4886325" y="4616450"/>
          <p14:tracePt t="10940" x="4918075" y="4633913"/>
          <p14:tracePt t="10948" x="4959350" y="4649788"/>
          <p14:tracePt t="10956" x="5006975" y="4673600"/>
          <p14:tracePt t="10964" x="5038725" y="4689475"/>
          <p14:tracePt t="10972" x="5070475" y="4697413"/>
          <p14:tracePt t="10981" x="5102225" y="4697413"/>
          <p14:tracePt t="10988" x="5133975" y="4705350"/>
          <p14:tracePt t="10996" x="5149850" y="4705350"/>
          <p14:tracePt t="11005" x="5165725" y="4705350"/>
          <p14:tracePt t="11012" x="5181600" y="4705350"/>
          <p14:tracePt t="11032" x="5221288" y="4705350"/>
          <p14:tracePt t="11037" x="5229225" y="4689475"/>
          <p14:tracePt t="11044" x="5245100" y="4673600"/>
          <p14:tracePt t="11053" x="5260975" y="4657725"/>
          <p14:tracePt t="11062" x="5276850" y="4641850"/>
          <p14:tracePt t="11071" x="5300663" y="4616450"/>
          <p14:tracePt t="11077" x="5310188" y="4592638"/>
          <p14:tracePt t="11084" x="5334000" y="4560888"/>
          <p14:tracePt t="11092" x="5357813" y="4529138"/>
          <p14:tracePt t="11101" x="5365750" y="4489450"/>
          <p14:tracePt t="11109" x="5389563" y="4465638"/>
          <p14:tracePt t="11117" x="5405438" y="4441825"/>
          <p14:tracePt t="11125" x="5413375" y="4410075"/>
          <p14:tracePt t="11133" x="5421313" y="4386263"/>
          <p14:tracePt t="11140" x="5429250" y="4362450"/>
          <p14:tracePt t="11148" x="5437188" y="4330700"/>
          <p14:tracePt t="11156" x="5437188" y="4298950"/>
          <p14:tracePt t="11164" x="5437188" y="4273550"/>
          <p14:tracePt t="11172" x="5437188" y="4241800"/>
          <p14:tracePt t="11181" x="5437188" y="4202113"/>
          <p14:tracePt t="11191" x="5437188" y="4178300"/>
          <p14:tracePt t="11197" x="5437188" y="4162425"/>
          <p14:tracePt t="11207" x="5437188" y="4138613"/>
          <p14:tracePt t="11212" x="5437188" y="4114800"/>
          <p14:tracePt t="11223" x="5429250" y="4090988"/>
          <p14:tracePt t="11232" x="5421313" y="4067175"/>
          <p14:tracePt t="11238" x="5421313" y="4051300"/>
          <p14:tracePt t="11247" x="5421313" y="4027488"/>
          <p14:tracePt t="11255" x="5405438" y="4011613"/>
          <p14:tracePt t="11263" x="5397500" y="3979863"/>
          <p14:tracePt t="11271" x="5381625" y="3956050"/>
          <p14:tracePt t="11279" x="5365750" y="3938588"/>
          <p14:tracePt t="11287" x="5357813" y="3922713"/>
          <p14:tracePt t="11294" x="5349875" y="3906838"/>
          <p14:tracePt t="11302" x="5341938" y="3890963"/>
          <p14:tracePt t="11310" x="5326063" y="3883025"/>
          <p14:tracePt t="11319" x="5318125" y="3867150"/>
          <p14:tracePt t="11327" x="5310188" y="3867150"/>
          <p14:tracePt t="11335" x="5310188" y="3859213"/>
          <p14:tracePt t="11342" x="5292725" y="3851275"/>
          <p14:tracePt t="11351" x="5292725" y="3843338"/>
          <p14:tracePt t="11359" x="5284788" y="3843338"/>
          <p14:tracePt t="11367" x="5268913" y="3835400"/>
          <p14:tracePt t="11375" x="5268913" y="3827463"/>
          <p14:tracePt t="11383" x="5260975" y="3819525"/>
          <p14:tracePt t="11391" x="5253038" y="3819525"/>
          <p14:tracePt t="11399" x="5237163" y="3811588"/>
          <p14:tracePt t="11407" x="5229225" y="3803650"/>
          <p14:tracePt t="11415" x="5221288" y="3803650"/>
          <p14:tracePt t="11431" x="5213350" y="3803650"/>
          <p14:tracePt t="11438" x="5213350" y="3795713"/>
          <p14:tracePt t="11446" x="5205413" y="3795713"/>
          <p14:tracePt t="11528" x="5205413" y="3787775"/>
          <p14:tracePt t="11552" x="5197475" y="3787775"/>
          <p14:tracePt t="11568" x="5189538" y="3779838"/>
          <p14:tracePt t="11592" x="5181600" y="3779838"/>
          <p14:tracePt t="11600" x="5181600" y="3771900"/>
          <p14:tracePt t="11608" x="5173663" y="3771900"/>
          <p14:tracePt t="11624" x="5165725" y="3771900"/>
          <p14:tracePt t="11632" x="5157788" y="3763963"/>
          <p14:tracePt t="11640" x="5149850" y="3756025"/>
          <p14:tracePt t="11656" x="5141913" y="3748088"/>
          <p14:tracePt t="11664" x="5133975" y="3748088"/>
          <p14:tracePt t="11672" x="5126038" y="3748088"/>
          <p14:tracePt t="11680" x="5118100" y="3740150"/>
          <p14:tracePt t="11688" x="5110163" y="3732213"/>
          <p14:tracePt t="11696" x="5102225" y="3732213"/>
          <p14:tracePt t="11704" x="5094288" y="3732213"/>
          <p14:tracePt t="11720" x="5086350" y="3724275"/>
          <p14:tracePt t="11736" x="5078413" y="3724275"/>
          <p14:tracePt t="11762" x="5070475" y="3724275"/>
          <p14:tracePt t="11778" x="5070475" y="3716338"/>
          <p14:tracePt t="11786" x="5062538" y="3716338"/>
          <p14:tracePt t="11795" x="5054600" y="3716338"/>
          <p14:tracePt t="11818" x="5046663" y="3716338"/>
          <p14:tracePt t="11851" x="5038725" y="3716338"/>
          <p14:tracePt t="11986" x="5038725" y="3708400"/>
          <p14:tracePt t="11994" x="5030788" y="3708400"/>
          <p14:tracePt t="12010" x="5030788" y="3700463"/>
          <p14:tracePt t="12018" x="5022850" y="3700463"/>
          <p14:tracePt t="12026" x="5022850" y="3692525"/>
          <p14:tracePt t="12042" x="5014913" y="3684588"/>
          <p14:tracePt t="12052" x="5014913" y="3676650"/>
          <p14:tracePt t="12058" x="5006975" y="3668713"/>
          <p14:tracePt t="12074" x="4999038" y="3660775"/>
          <p14:tracePt t="12093" x="4991100" y="3660775"/>
          <p14:tracePt t="12101" x="4991100" y="3644900"/>
          <p14:tracePt t="12116" x="4983163" y="3636963"/>
          <p14:tracePt t="12124" x="4975225" y="3629025"/>
          <p14:tracePt t="12132" x="4967288" y="3621088"/>
          <p14:tracePt t="12140" x="4959350" y="3621088"/>
          <p14:tracePt t="12148" x="4951413" y="3605213"/>
          <p14:tracePt t="12156" x="4943475" y="3605213"/>
          <p14:tracePt t="12164" x="4933950" y="3587750"/>
          <p14:tracePt t="12172" x="4918075" y="3579813"/>
          <p14:tracePt t="12181" x="4902200" y="3571875"/>
          <p14:tracePt t="12189" x="4886325" y="3563938"/>
          <p14:tracePt t="12197" x="4870450" y="3548063"/>
          <p14:tracePt t="12205" x="4854575" y="3548063"/>
          <p14:tracePt t="12212" x="4838700" y="3540125"/>
          <p14:tracePt t="12221" x="4822825" y="3532188"/>
          <p14:tracePt t="12228" x="4814888" y="3524250"/>
          <p14:tracePt t="12236" x="4799013" y="3524250"/>
          <p14:tracePt t="12244" x="4791075" y="3524250"/>
          <p14:tracePt t="12253" x="4783138" y="3516313"/>
          <p14:tracePt t="12261" x="4767263" y="3516313"/>
          <p14:tracePt t="12269" x="4767263" y="3508375"/>
          <p14:tracePt t="12276" x="4759325" y="3508375"/>
          <p14:tracePt t="12285" x="4751388" y="3508375"/>
          <p14:tracePt t="12292" x="4743450" y="3508375"/>
          <p14:tracePt t="12300" x="4727575" y="3508375"/>
          <p14:tracePt t="12309" x="4719638" y="3516313"/>
          <p14:tracePt t="12316" x="4711700" y="3524250"/>
          <p14:tracePt t="12325" x="4695825" y="3524250"/>
          <p14:tracePt t="12335" x="4672013" y="3532188"/>
          <p14:tracePt t="12341" x="4656138" y="3540125"/>
          <p14:tracePt t="12350" x="4648200" y="3548063"/>
          <p14:tracePt t="12358" x="4624388" y="3556000"/>
          <p14:tracePt t="12367" x="4608513" y="3563938"/>
          <p14:tracePt t="12374" x="4600575" y="3563938"/>
          <p14:tracePt t="12383" x="4592638" y="3563938"/>
          <p14:tracePt t="12391" x="4584700" y="3571875"/>
          <p14:tracePt t="12399" x="4576763" y="3579813"/>
          <p14:tracePt t="12406" x="4559300" y="3579813"/>
          <p14:tracePt t="12415" x="4551363" y="3587750"/>
          <p14:tracePt t="12432" x="4535488" y="3605213"/>
          <p14:tracePt t="12439" x="4527550" y="3605213"/>
          <p14:tracePt t="12447" x="4511675" y="3621088"/>
          <p14:tracePt t="12455" x="4503738" y="3629025"/>
          <p14:tracePt t="12463" x="4495800" y="3629025"/>
          <p14:tracePt t="12470" x="4487863" y="3644900"/>
          <p14:tracePt t="12478" x="4479925" y="3652838"/>
          <p14:tracePt t="12486" x="4464050" y="3660775"/>
          <p14:tracePt t="12494" x="4456113" y="3668713"/>
          <p14:tracePt t="12502" x="4440238" y="3684588"/>
          <p14:tracePt t="12510" x="4432300" y="3692525"/>
          <p14:tracePt t="12518" x="4424363" y="3700463"/>
          <p14:tracePt t="12526" x="4424363" y="3708400"/>
          <p14:tracePt t="12534" x="4416425" y="3716338"/>
          <p14:tracePt t="12542" x="4416425" y="3724275"/>
          <p14:tracePt t="12550" x="4408488" y="3732213"/>
          <p14:tracePt t="12558" x="4408488" y="3740150"/>
          <p14:tracePt t="12567" x="4408488" y="3756025"/>
          <p14:tracePt t="12575" x="4408488" y="3763963"/>
          <p14:tracePt t="12587" x="4408488" y="3771900"/>
          <p14:tracePt t="12590" x="4400550" y="3787775"/>
          <p14:tracePt t="12600" x="4400550" y="3803650"/>
          <p14:tracePt t="12607" x="4400550" y="3819525"/>
          <p14:tracePt t="12617" x="4400550" y="3835400"/>
          <p14:tracePt t="12622" x="4400550" y="3851275"/>
          <p14:tracePt t="12633" x="4408488" y="3875088"/>
          <p14:tracePt t="12640" x="4408488" y="3898900"/>
          <p14:tracePt t="12647" x="4416425" y="3922713"/>
          <p14:tracePt t="12656" x="4424363" y="3948113"/>
          <p14:tracePt t="12665" x="4432300" y="3971925"/>
          <p14:tracePt t="12672" x="4432300" y="3995738"/>
          <p14:tracePt t="12681" x="4432300" y="4019550"/>
          <p14:tracePt t="12689" x="4440238" y="4043363"/>
          <p14:tracePt t="12697" x="4448175" y="4067175"/>
          <p14:tracePt t="12705" x="4464050" y="4090988"/>
          <p14:tracePt t="12712" x="4464050" y="4122738"/>
          <p14:tracePt t="12720" x="4471988" y="4162425"/>
          <p14:tracePt t="12728" x="4479925" y="4194175"/>
          <p14:tracePt t="12736" x="4495800" y="4241800"/>
          <p14:tracePt t="12744" x="4511675" y="4291013"/>
          <p14:tracePt t="12752" x="4527550" y="4322763"/>
          <p14:tracePt t="12760" x="4543425" y="4370388"/>
          <p14:tracePt t="12768" x="4551363" y="4402138"/>
          <p14:tracePt t="12776" x="4559300" y="4433888"/>
          <p14:tracePt t="12784" x="4559300" y="4465638"/>
          <p14:tracePt t="12792" x="4567238" y="4481513"/>
          <p14:tracePt t="12802" x="4576763" y="4505325"/>
          <p14:tracePt t="12808" x="4584700" y="4529138"/>
          <p14:tracePt t="12816" x="4584700" y="4545013"/>
          <p14:tracePt t="12824" x="4584700" y="4560888"/>
          <p14:tracePt t="12832" x="4584700" y="4584700"/>
          <p14:tracePt t="12840" x="4584700" y="4600575"/>
          <p14:tracePt t="12848" x="4584700" y="4624388"/>
          <p14:tracePt t="12856" x="4584700" y="4649788"/>
          <p14:tracePt t="12867" x="4584700" y="4665663"/>
          <p14:tracePt t="12873" x="4584700" y="4689475"/>
          <p14:tracePt t="12883" x="4584700" y="4705350"/>
          <p14:tracePt t="12889" x="4592638" y="4729163"/>
          <p14:tracePt t="12897" x="4600575" y="4737100"/>
          <p14:tracePt t="12906" x="4608513" y="4760913"/>
          <p14:tracePt t="12912" x="4616450" y="4768850"/>
          <p14:tracePt t="12923" x="4624388" y="4776788"/>
          <p14:tracePt t="12932" x="4624388" y="4784725"/>
          <p14:tracePt t="12939" x="4632325" y="4792663"/>
          <p14:tracePt t="12947" x="4648200" y="4808538"/>
          <p14:tracePt t="12954" x="4656138" y="4808538"/>
          <p14:tracePt t="12962" x="4679950" y="4824413"/>
          <p14:tracePt t="12971" x="4695825" y="4832350"/>
          <p14:tracePt t="12978" x="4711700" y="4840288"/>
          <p14:tracePt t="12987" x="4727575" y="4848225"/>
          <p14:tracePt t="12994" x="4743450" y="4856163"/>
          <p14:tracePt t="13003" x="4767263" y="4864100"/>
          <p14:tracePt t="13010" x="4791075" y="4872038"/>
          <p14:tracePt t="13031" x="4830763" y="4872038"/>
          <p14:tracePt t="13034" x="4862513" y="4887913"/>
          <p14:tracePt t="13042" x="4894263" y="4895850"/>
          <p14:tracePt t="13050" x="4943475" y="4903788"/>
          <p14:tracePt t="13058" x="4983163" y="4919663"/>
          <p14:tracePt t="13066" x="5014913" y="4927600"/>
          <p14:tracePt t="13074" x="5054600" y="4935538"/>
          <p14:tracePt t="13082" x="5094288" y="4943475"/>
          <p14:tracePt t="13090" x="5157788" y="4951413"/>
          <p14:tracePt t="13098" x="5213350" y="4959350"/>
          <p14:tracePt t="13108" x="5268913" y="4959350"/>
          <p14:tracePt t="13114" x="5334000" y="4967288"/>
          <p14:tracePt t="13122" x="5397500" y="4967288"/>
          <p14:tracePt t="13131" x="5461000" y="4976813"/>
          <p14:tracePt t="13138" x="5524500" y="4976813"/>
          <p14:tracePt t="13146" x="5588000" y="4976813"/>
          <p14:tracePt t="13154" x="5651500" y="4976813"/>
          <p14:tracePt t="13162" x="5708650" y="4976813"/>
          <p14:tracePt t="13172" x="5764213" y="4976813"/>
          <p14:tracePt t="13178" x="5827713" y="4976813"/>
          <p14:tracePt t="13188" x="5891213" y="4984750"/>
          <p14:tracePt t="13196" x="5946775" y="4992688"/>
          <p14:tracePt t="13204" x="6010275" y="5000625"/>
          <p14:tracePt t="13212" x="6083300" y="5000625"/>
          <p14:tracePt t="13220" x="6146800" y="5000625"/>
          <p14:tracePt t="13228" x="6210300" y="5000625"/>
          <p14:tracePt t="13236" x="6289675" y="5000625"/>
          <p14:tracePt t="13244" x="6353175" y="5000625"/>
          <p14:tracePt t="13252" x="6418263" y="5000625"/>
          <p14:tracePt t="13260" x="6481763" y="4992688"/>
          <p14:tracePt t="13268" x="6545263" y="4984750"/>
          <p14:tracePt t="13276" x="6608763" y="4967288"/>
          <p14:tracePt t="13285" x="6672263" y="4943475"/>
          <p14:tracePt t="13293" x="6735763" y="4927600"/>
          <p14:tracePt t="13301" x="6792913" y="4911725"/>
          <p14:tracePt t="13309" x="6848475" y="4887913"/>
          <p14:tracePt t="13316" x="6896100" y="4864100"/>
          <p14:tracePt t="13324" x="6943725" y="4840288"/>
          <p14:tracePt t="13332" x="6991350" y="4824413"/>
          <p14:tracePt t="13340" x="7023100" y="4808538"/>
          <p14:tracePt t="13348" x="7038975" y="4792663"/>
          <p14:tracePt t="13356" x="7062788" y="4776788"/>
          <p14:tracePt t="13364" x="7078663" y="4760913"/>
          <p14:tracePt t="13372" x="7086600" y="4745038"/>
          <p14:tracePt t="13381" x="7086600" y="4729163"/>
          <p14:tracePt t="13388" x="7094538" y="4713288"/>
          <p14:tracePt t="13396" x="7110413" y="4697413"/>
          <p14:tracePt t="13404" x="7110413" y="4665663"/>
          <p14:tracePt t="13412" x="7126288" y="4641850"/>
          <p14:tracePt t="13420" x="7135813" y="4608513"/>
          <p14:tracePt t="13428" x="7151688" y="4584700"/>
          <p14:tracePt t="13436" x="7151688" y="4552950"/>
          <p14:tracePt t="13445" x="7159625" y="4529138"/>
          <p14:tracePt t="13452" x="7167563" y="4513263"/>
          <p14:tracePt t="13460" x="7175500" y="4497388"/>
          <p14:tracePt t="13471" x="7183438" y="4481513"/>
          <p14:tracePt t="13476" x="7191375" y="4465638"/>
          <p14:tracePt t="13487" x="7199313" y="4441825"/>
          <p14:tracePt t="13494" x="7207250" y="4425950"/>
          <p14:tracePt t="13502" x="7223125" y="4410075"/>
          <p14:tracePt t="13510" x="7223125" y="4402138"/>
          <p14:tracePt t="13518" x="7231063" y="4386263"/>
          <p14:tracePt t="13526" x="7239000" y="4378325"/>
          <p14:tracePt t="13534" x="7246938" y="4362450"/>
          <p14:tracePt t="13542" x="7254875" y="4354513"/>
          <p14:tracePt t="13550" x="7254875" y="4338638"/>
          <p14:tracePt t="13558" x="7262813" y="4322763"/>
          <p14:tracePt t="13566" x="7278688" y="4314825"/>
          <p14:tracePt t="13574" x="7278688" y="4306888"/>
          <p14:tracePt t="13582" x="7294563" y="4291013"/>
          <p14:tracePt t="13590" x="7302500" y="4281488"/>
          <p14:tracePt t="13598" x="7310438" y="4265613"/>
          <p14:tracePt t="13606" x="7318375" y="4257675"/>
          <p14:tracePt t="13615" x="7326313" y="4249738"/>
          <p14:tracePt t="13622" x="7334250" y="4233863"/>
          <p14:tracePt t="13632" x="7350125" y="4225925"/>
          <p14:tracePt t="13639" x="7350125" y="4210050"/>
          <p14:tracePt t="13647" x="7373938" y="4194175"/>
          <p14:tracePt t="13655" x="7373938" y="4186238"/>
          <p14:tracePt t="13663" x="7397750" y="4170363"/>
          <p14:tracePt t="13671" x="7413625" y="4162425"/>
          <p14:tracePt t="13679" x="7421563" y="4146550"/>
          <p14:tracePt t="13686" x="7429500" y="4138613"/>
          <p14:tracePt t="13695" x="7437438" y="4122738"/>
          <p14:tracePt t="13703" x="7453313" y="4106863"/>
          <p14:tracePt t="13710" x="7461250" y="4098925"/>
          <p14:tracePt t="13718" x="7477125" y="4083050"/>
          <p14:tracePt t="13727" x="7485063" y="4067175"/>
          <p14:tracePt t="13735" x="7510463" y="4051300"/>
          <p14:tracePt t="13742" x="7526338" y="4035425"/>
          <p14:tracePt t="13753" x="7534275" y="4019550"/>
          <p14:tracePt t="13759" x="7550150" y="4003675"/>
          <p14:tracePt t="13769" x="7558088" y="3987800"/>
          <p14:tracePt t="13776" x="7566025" y="3987800"/>
          <p14:tracePt t="13785" x="7573963" y="3979863"/>
          <p14:tracePt t="13792" x="7581900" y="3963988"/>
          <p14:tracePt t="13809" x="7581900" y="3948113"/>
          <p14:tracePt t="13817" x="7589838" y="3948113"/>
          <p14:tracePt t="13827" x="7597775" y="3938588"/>
          <p14:tracePt t="13833" x="7597775" y="3930650"/>
          <p14:tracePt t="13841" x="7605713" y="3930650"/>
          <p14:tracePt t="13976" x="7605713" y="3922713"/>
          <p14:tracePt t="14018" x="7605713" y="3914775"/>
          <p14:tracePt t="14034" x="7605713" y="3906838"/>
          <p14:tracePt t="14040" x="7605713" y="3898900"/>
          <p14:tracePt t="14050" x="7605713" y="3883025"/>
          <p14:tracePt t="14058" x="7605713" y="3859213"/>
          <p14:tracePt t="14066" x="7597775" y="3843338"/>
          <p14:tracePt t="14074" x="7597775" y="3819525"/>
          <p14:tracePt t="14082" x="7597775" y="3795713"/>
          <p14:tracePt t="14090" x="7597775" y="3771900"/>
          <p14:tracePt t="14098" x="7597775" y="3748088"/>
          <p14:tracePt t="14106" x="7597775" y="3724275"/>
          <p14:tracePt t="14114" x="7597775" y="3708400"/>
          <p14:tracePt t="14122" x="7589838" y="3692525"/>
          <p14:tracePt t="14130" x="7589838" y="3676650"/>
          <p14:tracePt t="14138" x="7581900" y="3652838"/>
          <p14:tracePt t="14146" x="7581900" y="3644900"/>
          <p14:tracePt t="14154" x="7573963" y="3621088"/>
          <p14:tracePt t="14162" x="7573963" y="3613150"/>
          <p14:tracePt t="14178" x="7573963" y="3595688"/>
          <p14:tracePt t="14186" x="7573963" y="3587750"/>
          <p14:tracePt t="14194" x="7566025" y="3587750"/>
          <p14:tracePt t="14202" x="7566025" y="3571875"/>
          <p14:tracePt t="14210" x="7558088" y="3556000"/>
          <p14:tracePt t="14218" x="7550150" y="3548063"/>
          <p14:tracePt t="14226" x="7542213" y="3524250"/>
          <p14:tracePt t="14234" x="7526338" y="3516313"/>
          <p14:tracePt t="14242" x="7518400" y="3500438"/>
          <p14:tracePt t="14250" x="7493000" y="3484563"/>
          <p14:tracePt t="14258" x="7485063" y="3476625"/>
          <p14:tracePt t="14266" x="7477125" y="3460750"/>
          <p14:tracePt t="14274" x="7453313" y="3452813"/>
          <p14:tracePt t="14282" x="7429500" y="3436938"/>
          <p14:tracePt t="14290" x="7413625" y="3429000"/>
          <p14:tracePt t="14300" x="7389813" y="3413125"/>
          <p14:tracePt t="14306" x="7358063" y="3405188"/>
          <p14:tracePt t="14314" x="7342188" y="3389313"/>
          <p14:tracePt t="14324" x="7318375" y="3381375"/>
          <p14:tracePt t="14330" x="7294563" y="3373438"/>
          <p14:tracePt t="14340" x="7278688" y="3365500"/>
          <p14:tracePt t="14348" x="7239000" y="3357563"/>
          <p14:tracePt t="14356" x="7223125" y="3349625"/>
          <p14:tracePt t="14365" x="7207250" y="3341688"/>
          <p14:tracePt t="14373" x="7183438" y="3333750"/>
          <p14:tracePt t="14382" x="7175500" y="3333750"/>
          <p14:tracePt t="14389" x="7151688" y="3325813"/>
          <p14:tracePt t="14397" x="7143750" y="3325813"/>
          <p14:tracePt t="14405" x="7126288" y="3317875"/>
          <p14:tracePt t="14413" x="7110413" y="3317875"/>
          <p14:tracePt t="14420" x="7094538" y="3309938"/>
          <p14:tracePt t="14428" x="7070725" y="3309938"/>
          <p14:tracePt t="14436" x="7046913" y="3302000"/>
          <p14:tracePt t="14445" x="7023100" y="3302000"/>
          <p14:tracePt t="14452" x="6991350" y="3302000"/>
          <p14:tracePt t="14461" x="6967538" y="3302000"/>
          <p14:tracePt t="14469" x="6935788" y="3302000"/>
          <p14:tracePt t="14477" x="6896100" y="3302000"/>
          <p14:tracePt t="14484" x="6864350" y="3302000"/>
          <p14:tracePt t="14492" x="6816725" y="3302000"/>
          <p14:tracePt t="14503" x="6777038" y="3302000"/>
          <p14:tracePt t="14509" x="6719888" y="3302000"/>
          <p14:tracePt t="14516" x="6688138" y="3302000"/>
          <p14:tracePt t="14524" x="6640513" y="3309938"/>
          <p14:tracePt t="14532" x="6592888" y="3317875"/>
          <p14:tracePt t="14542" x="6553200" y="3333750"/>
          <p14:tracePt t="14549" x="6513513" y="3349625"/>
          <p14:tracePt t="14559" x="6481763" y="3365500"/>
          <p14:tracePt t="14565" x="6442075" y="3389313"/>
          <p14:tracePt t="14572" x="6418263" y="3397250"/>
          <p14:tracePt t="14580" x="6392863" y="3421063"/>
          <p14:tracePt t="14590" x="6376988" y="3436938"/>
          <p14:tracePt t="14596" x="6361113" y="3452813"/>
          <p14:tracePt t="14607" x="6337300" y="3476625"/>
          <p14:tracePt t="14615" x="6329363" y="3492500"/>
          <p14:tracePt t="14622" x="6313488" y="3508375"/>
          <p14:tracePt t="14632" x="6305550" y="3524250"/>
          <p14:tracePt t="14638" x="6297613" y="3548063"/>
          <p14:tracePt t="14647" x="6289675" y="3571875"/>
          <p14:tracePt t="14655" x="6289675" y="3587750"/>
          <p14:tracePt t="14663" x="6273800" y="3613150"/>
          <p14:tracePt t="14670" x="6265863" y="3636963"/>
          <p14:tracePt t="14678" x="6265863" y="3660775"/>
          <p14:tracePt t="14686" x="6257925" y="3684588"/>
          <p14:tracePt t="14694" x="6249988" y="3708400"/>
          <p14:tracePt t="14702" x="6249988" y="3740150"/>
          <p14:tracePt t="14710" x="6242050" y="3763963"/>
          <p14:tracePt t="14719" x="6242050" y="3787775"/>
          <p14:tracePt t="14726" x="6242050" y="3803650"/>
          <p14:tracePt t="14735" x="6242050" y="3819525"/>
          <p14:tracePt t="14742" x="6242050" y="3843338"/>
          <p14:tracePt t="14751" x="6242050" y="3859213"/>
          <p14:tracePt t="14758" x="6257925" y="3883025"/>
          <p14:tracePt t="14766" x="6265863" y="3914775"/>
          <p14:tracePt t="14775" x="6273800" y="3948113"/>
          <p14:tracePt t="14783" x="6297613" y="3971925"/>
          <p14:tracePt t="14790" x="6313488" y="4011613"/>
          <p14:tracePt t="14799" x="6329363" y="4027488"/>
          <p14:tracePt t="14806" x="6337300" y="4051300"/>
          <p14:tracePt t="14815" x="6361113" y="4067175"/>
          <p14:tracePt t="14822" x="6369050" y="4083050"/>
          <p14:tracePt t="14832" x="6384925" y="4098925"/>
          <p14:tracePt t="14838" x="6410325" y="4122738"/>
          <p14:tracePt t="14849" x="6426200" y="4130675"/>
          <p14:tracePt t="14855" x="6442075" y="4146550"/>
          <p14:tracePt t="14863" x="6473825" y="4162425"/>
          <p14:tracePt t="14872" x="6489700" y="4178300"/>
          <p14:tracePt t="14879" x="6521450" y="4194175"/>
          <p14:tracePt t="14886" x="6561138" y="4210050"/>
          <p14:tracePt t="14897" x="6592888" y="4233863"/>
          <p14:tracePt t="14903" x="6632575" y="4249738"/>
          <p14:tracePt t="14913" x="6664325" y="4257675"/>
          <p14:tracePt t="14920" x="6704013" y="4273550"/>
          <p14:tracePt t="14928" x="6735763" y="4291013"/>
          <p14:tracePt t="14936" x="6769100" y="4306888"/>
          <p14:tracePt t="14945" x="6800850" y="4314825"/>
          <p14:tracePt t="14952" x="6824663" y="4322763"/>
          <p14:tracePt t="14965" x="6848475" y="4330700"/>
          <p14:tracePt t="14973" x="6896100" y="4338638"/>
          <p14:tracePt t="14982" x="6919913" y="4346575"/>
          <p14:tracePt t="14989" x="6935788" y="4346575"/>
          <p14:tracePt t="14996" x="6951663" y="4346575"/>
          <p14:tracePt t="15005" x="6975475" y="4346575"/>
          <p14:tracePt t="15012" x="6983413" y="4346575"/>
          <p14:tracePt t="15032" x="7007225" y="4346575"/>
          <p14:tracePt t="15037" x="7015163" y="4346575"/>
          <p14:tracePt t="15045" x="7023100" y="4346575"/>
          <p14:tracePt t="15054" x="7031038" y="4346575"/>
          <p14:tracePt t="15069" x="7031038" y="4338638"/>
          <p14:tracePt t="15076" x="7038975" y="4338638"/>
          <p14:tracePt t="15101" x="7046913" y="4330700"/>
          <p14:tracePt t="15143" x="7054850" y="4330700"/>
          <p14:tracePt t="15156" x="7062788" y="4330700"/>
          <p14:tracePt t="15173" x="7070725" y="4330700"/>
          <p14:tracePt t="15191" x="7078663" y="4330700"/>
          <p14:tracePt t="15198" x="7086600" y="4330700"/>
          <p14:tracePt t="15207" x="7102475" y="4330700"/>
          <p14:tracePt t="15215" x="7118350" y="4330700"/>
          <p14:tracePt t="15231" x="7126288" y="4330700"/>
          <p14:tracePt t="15238" x="7143750" y="4330700"/>
          <p14:tracePt t="15247" x="7151688" y="4330700"/>
          <p14:tracePt t="15255" x="7159625" y="4322763"/>
          <p14:tracePt t="15262" x="7167563" y="4306888"/>
          <p14:tracePt t="15271" x="7183438" y="4281488"/>
          <p14:tracePt t="15278" x="7199313" y="4273550"/>
          <p14:tracePt t="15287" x="7207250" y="4249738"/>
          <p14:tracePt t="15295" x="7223125" y="4233863"/>
          <p14:tracePt t="15302" x="7231063" y="4217988"/>
          <p14:tracePt t="15311" x="7246938" y="4194175"/>
          <p14:tracePt t="15319" x="7254875" y="4178300"/>
          <p14:tracePt t="15326" x="7262813" y="4154488"/>
          <p14:tracePt t="15335" x="7270750" y="4114800"/>
          <p14:tracePt t="15342" x="7278688" y="4090988"/>
          <p14:tracePt t="15351" x="7278688" y="4035425"/>
          <p14:tracePt t="15361" x="7278688" y="3995738"/>
          <p14:tracePt t="15366" x="7278688" y="3930650"/>
          <p14:tracePt t="15375" x="7278688" y="3867150"/>
          <p14:tracePt t="15382" x="7278688" y="3803650"/>
          <p14:tracePt t="15390" x="7278688" y="3740150"/>
          <p14:tracePt t="15400" x="7278688" y="3676650"/>
          <p14:tracePt t="15406" x="7286625" y="3621088"/>
          <p14:tracePt t="15415" x="7286625" y="3556000"/>
          <p14:tracePt t="15422" x="7286625" y="3492500"/>
          <p14:tracePt t="15433" x="7286625" y="3436938"/>
          <p14:tracePt t="15439" x="7286625" y="3373438"/>
          <p14:tracePt t="15449" x="7286625" y="3317875"/>
          <p14:tracePt t="15457" x="7286625" y="3252788"/>
          <p14:tracePt t="15462" x="7286625" y="3205163"/>
          <p14:tracePt t="15473" x="7278688" y="3149600"/>
          <p14:tracePt t="15482" x="7270750" y="3101975"/>
          <p14:tracePt t="15488" x="7270750" y="3062288"/>
          <p14:tracePt t="15496" x="7262813" y="3022600"/>
          <p14:tracePt t="15505" x="7262813" y="3006725"/>
          <p14:tracePt t="15512" x="7262813" y="2990850"/>
          <p14:tracePt t="15521" x="7262813" y="2982913"/>
          <p14:tracePt t="15582" x="7254875" y="2982913"/>
          <p14:tracePt t="15675" x="7246938" y="2982913"/>
          <p14:tracePt t="15689" x="7246938" y="2974975"/>
          <p14:tracePt t="15697" x="7246938" y="2959100"/>
          <p14:tracePt t="15707" x="7246938" y="2943225"/>
          <p14:tracePt t="15712" x="7246938" y="2909888"/>
          <p14:tracePt t="15721" x="7239000" y="2878138"/>
          <p14:tracePt t="15732" x="7239000" y="2830513"/>
          <p14:tracePt t="15737" x="7239000" y="2790825"/>
          <p14:tracePt t="15746" x="7239000" y="2743200"/>
          <p14:tracePt t="15755" x="7239000" y="2711450"/>
          <p14:tracePt t="15763" x="7239000" y="2679700"/>
          <p14:tracePt t="15771" x="7239000" y="2640013"/>
          <p14:tracePt t="15778" x="7239000" y="2592388"/>
          <p14:tracePt t="15787" x="7239000" y="2551113"/>
          <p14:tracePt t="15794" x="7239000" y="2527300"/>
          <p14:tracePt t="15803" x="7239000" y="2503488"/>
          <p14:tracePt t="15810" x="7239000" y="2487613"/>
          <p14:tracePt t="15819" x="7239000" y="2463800"/>
          <p14:tracePt t="15826" x="7239000" y="2455863"/>
          <p14:tracePt t="15835" x="7246938" y="2447925"/>
          <p14:tracePt t="15843" x="7254875" y="2432050"/>
          <p14:tracePt t="15851" x="7262813" y="2416175"/>
          <p14:tracePt t="15866" x="7270750" y="2400300"/>
          <p14:tracePt t="15875" x="7270750" y="2384425"/>
          <p14:tracePt t="15883" x="7270750" y="2376488"/>
          <p14:tracePt t="15891" x="7278688" y="2368550"/>
          <p14:tracePt t="15899" x="7286625" y="2344738"/>
          <p14:tracePt t="15906" x="7294563" y="2328863"/>
          <p14:tracePt t="15915" x="7294563" y="2305050"/>
          <p14:tracePt t="15922" x="7302500" y="2281238"/>
          <p14:tracePt t="15932" x="7310438" y="2257425"/>
          <p14:tracePt t="15938" x="7318375" y="2233613"/>
          <p14:tracePt t="15947" x="7318375" y="2200275"/>
          <p14:tracePt t="15955" x="7326313" y="2160588"/>
          <p14:tracePt t="15962" x="7326313" y="2128838"/>
          <p14:tracePt t="15971" x="7334250" y="2097088"/>
          <p14:tracePt t="15979" x="7334250" y="2065338"/>
          <p14:tracePt t="15987" x="7342188" y="2025650"/>
          <p14:tracePt t="15994" x="7342188" y="1993900"/>
          <p14:tracePt t="16003" x="7342188" y="1962150"/>
          <p14:tracePt t="16012" x="7342188" y="1930400"/>
          <p14:tracePt t="16032" x="7342188" y="1865313"/>
          <p14:tracePt t="16036" x="7342188" y="1817688"/>
          <p14:tracePt t="16045" x="7334250" y="1785938"/>
          <p14:tracePt t="16052" x="7326313" y="1746250"/>
          <p14:tracePt t="16060" x="7318375" y="1714500"/>
          <p14:tracePt t="16068" x="7302500" y="1690688"/>
          <p14:tracePt t="16076" x="7286625" y="1658938"/>
          <p14:tracePt t="16085" x="7278688" y="1627188"/>
          <p14:tracePt t="16093" x="7262813" y="1611313"/>
          <p14:tracePt t="16101" x="7254875" y="1587500"/>
          <p14:tracePt t="16108" x="7246938" y="1555750"/>
          <p14:tracePt t="16117" x="7231063" y="1538288"/>
          <p14:tracePt t="16125" x="7231063" y="1530350"/>
          <p14:tracePt t="16133" x="7215188" y="1506538"/>
          <p14:tracePt t="16140" x="7207250" y="1498600"/>
          <p14:tracePt t="16149" x="7191375" y="1490663"/>
          <p14:tracePt t="16156" x="7183438" y="1474788"/>
          <p14:tracePt t="16164" x="7167563" y="1466850"/>
          <p14:tracePt t="16172" x="7159625" y="1458913"/>
          <p14:tracePt t="16180" x="7151688" y="1450975"/>
          <p14:tracePt t="16188" x="7135813" y="1443038"/>
          <p14:tracePt t="16196" x="7126288" y="1443038"/>
          <p14:tracePt t="16204" x="7110413" y="1427163"/>
          <p14:tracePt t="16212" x="7102475" y="1427163"/>
          <p14:tracePt t="16221" x="7094538" y="1427163"/>
          <p14:tracePt t="16228" x="7078663" y="1419225"/>
          <p14:tracePt t="16237" x="7054850" y="1419225"/>
          <p14:tracePt t="16244" x="7046913" y="1411288"/>
          <p14:tracePt t="16255" x="7031038" y="1411288"/>
          <p14:tracePt t="16261" x="7015163" y="1411288"/>
          <p14:tracePt t="16269" x="7007225" y="1411288"/>
          <p14:tracePt t="16277" x="6991350" y="1411288"/>
          <p14:tracePt t="16285" x="6983413" y="1411288"/>
          <p14:tracePt t="16294" x="6975475" y="1411288"/>
          <p14:tracePt t="16300" x="6959600" y="1411288"/>
          <p14:tracePt t="16310" x="6943725" y="1411288"/>
          <p14:tracePt t="16318" x="6935788" y="1411288"/>
          <p14:tracePt t="16327" x="6919913" y="1411288"/>
          <p14:tracePt t="16335" x="6904038" y="1411288"/>
          <p14:tracePt t="16343" x="6880225" y="1411288"/>
          <p14:tracePt t="16351" x="6864350" y="1427163"/>
          <p14:tracePt t="16358" x="6848475" y="1427163"/>
          <p14:tracePt t="16367" x="6832600" y="1435100"/>
          <p14:tracePt t="16374" x="6816725" y="1443038"/>
          <p14:tracePt t="16385" x="6800850" y="1443038"/>
          <p14:tracePt t="16390" x="6784975" y="1450975"/>
          <p14:tracePt t="16399" x="6777038" y="1458913"/>
          <p14:tracePt t="16406" x="6759575" y="1466850"/>
          <p14:tracePt t="16415" x="6751638" y="1466850"/>
          <p14:tracePt t="16422" x="6743700" y="1482725"/>
          <p14:tracePt t="16431" x="6727825" y="1482725"/>
          <p14:tracePt t="16439" x="6719888" y="1490663"/>
          <p14:tracePt t="16447" x="6704013" y="1506538"/>
          <p14:tracePt t="16455" x="6688138" y="1514475"/>
          <p14:tracePt t="16463" x="6680200" y="1522413"/>
          <p14:tracePt t="16471" x="6664325" y="1547813"/>
          <p14:tracePt t="16479" x="6648450" y="1571625"/>
          <p14:tracePt t="16487" x="6624638" y="1587500"/>
          <p14:tracePt t="16494" x="6608763" y="1619250"/>
          <p14:tracePt t="16502" x="6584950" y="1643063"/>
          <p14:tracePt t="16510" x="6569075" y="1674813"/>
          <p14:tracePt t="16518" x="6545263" y="1698625"/>
          <p14:tracePt t="16526" x="6521450" y="1738313"/>
          <p14:tracePt t="16534" x="6489700" y="1778000"/>
          <p14:tracePt t="16542" x="6473825" y="1801813"/>
          <p14:tracePt t="16550" x="6450013" y="1841500"/>
          <p14:tracePt t="16558" x="6442075" y="1873250"/>
          <p14:tracePt t="16566" x="6426200" y="1898650"/>
          <p14:tracePt t="16576" x="6418263" y="1938338"/>
          <p14:tracePt t="16582" x="6410325" y="1962150"/>
          <p14:tracePt t="16592" x="6402388" y="1993900"/>
          <p14:tracePt t="16600" x="6402388" y="2033588"/>
          <p14:tracePt t="16608" x="6392863" y="2057400"/>
          <p14:tracePt t="16617" x="6392863" y="2097088"/>
          <p14:tracePt t="16624" x="6392863" y="2128838"/>
          <p14:tracePt t="16633" x="6392863" y="2160588"/>
          <p14:tracePt t="16640" x="6402388" y="2200275"/>
          <p14:tracePt t="16649" x="6410325" y="2233613"/>
          <p14:tracePt t="16656" x="6426200" y="2273300"/>
          <p14:tracePt t="16666" x="6442075" y="2305050"/>
          <p14:tracePt t="16672" x="6450013" y="2344738"/>
          <p14:tracePt t="16680" x="6465888" y="2376488"/>
          <p14:tracePt t="16688" x="6481763" y="2400300"/>
          <p14:tracePt t="16696" x="6505575" y="2424113"/>
          <p14:tracePt t="16704" x="6521450" y="2439988"/>
          <p14:tracePt t="16712" x="6537325" y="2463800"/>
          <p14:tracePt t="16720" x="6561138" y="2479675"/>
          <p14:tracePt t="16728" x="6577013" y="2495550"/>
          <p14:tracePt t="16737" x="6608763" y="2511425"/>
          <p14:tracePt t="16744" x="6632575" y="2527300"/>
          <p14:tracePt t="16753" x="6648450" y="2543175"/>
          <p14:tracePt t="16760" x="6672263" y="2551113"/>
          <p14:tracePt t="16769" x="6696075" y="2559050"/>
          <p14:tracePt t="16777" x="6711950" y="2566988"/>
          <p14:tracePt t="16787" x="6727825" y="2576513"/>
          <p14:tracePt t="16793" x="6743700" y="2576513"/>
          <p14:tracePt t="16801" x="6769100" y="2576513"/>
          <p14:tracePt t="16808" x="6784975" y="2584450"/>
          <p14:tracePt t="16817" x="6808788" y="2584450"/>
          <p14:tracePt t="16824" x="6832600" y="2584450"/>
          <p14:tracePt t="16832" x="6856413" y="2584450"/>
          <p14:tracePt t="16840" x="6888163" y="2584450"/>
          <p14:tracePt t="16848" x="6911975" y="2584450"/>
          <p14:tracePt t="16858" x="6935788" y="2584450"/>
          <p14:tracePt t="16864" x="6959600" y="2566988"/>
          <p14:tracePt t="16874" x="6975475" y="2551113"/>
          <p14:tracePt t="16882" x="7007225" y="2535238"/>
          <p14:tracePt t="16890" x="7023100" y="2519363"/>
          <p14:tracePt t="16898" x="7046913" y="2495550"/>
          <p14:tracePt t="16906" x="7062788" y="2471738"/>
          <p14:tracePt t="16914" x="7086600" y="2432050"/>
          <p14:tracePt t="16922" x="7118350" y="2392363"/>
          <p14:tracePt t="16930" x="7143750" y="2344738"/>
          <p14:tracePt t="16938" x="7167563" y="2305050"/>
          <p14:tracePt t="16947" x="7175500" y="2257425"/>
          <p14:tracePt t="16955" x="7191375" y="2208213"/>
          <p14:tracePt t="16962" x="7207250" y="2152650"/>
          <p14:tracePt t="16971" x="7215188" y="2105025"/>
          <p14:tracePt t="16978" x="7223125" y="2049463"/>
          <p14:tracePt t="16987" x="7223125" y="2001838"/>
          <p14:tracePt t="16994" x="7223125" y="1938338"/>
          <p14:tracePt t="17003" x="7223125" y="1873250"/>
          <p14:tracePt t="17011" x="7223125" y="1817688"/>
          <p14:tracePt t="17032" x="7199313" y="1706563"/>
          <p14:tracePt t="17035" x="7175500" y="1666875"/>
          <p14:tracePt t="17042" x="7159625" y="1635125"/>
          <p14:tracePt t="17051" x="7118350" y="1595438"/>
          <p14:tracePt t="17058" x="7086600" y="1571625"/>
          <p14:tracePt t="17067" x="7054850" y="1547813"/>
          <p14:tracePt t="17074" x="7031038" y="1538288"/>
          <p14:tracePt t="17083" x="7015163" y="1530350"/>
          <p14:tracePt t="17090" x="6991350" y="1522413"/>
          <p14:tracePt t="17101" x="6983413" y="1522413"/>
          <p14:tracePt t="17106" x="6975475" y="1522413"/>
          <p14:tracePt t="17115" x="6951663" y="1522413"/>
          <p14:tracePt t="17124" x="6943725" y="1522413"/>
          <p14:tracePt t="17131" x="6927850" y="1538288"/>
          <p14:tracePt t="17141" x="6904038" y="1563688"/>
          <p14:tracePt t="17149" x="6888163" y="1587500"/>
          <p14:tracePt t="17156" x="6864350" y="1619250"/>
          <p14:tracePt t="17166" x="6848475" y="1658938"/>
          <p14:tracePt t="17172" x="6832600" y="1698625"/>
          <p14:tracePt t="17181" x="6832600" y="1738313"/>
          <p14:tracePt t="17189" x="6824663" y="1785938"/>
          <p14:tracePt t="17196" x="6824663" y="1825625"/>
          <p14:tracePt t="17205" x="6816725" y="1865313"/>
          <p14:tracePt t="17212" x="6816725" y="1898650"/>
          <p14:tracePt t="17220" x="6816725" y="1922463"/>
          <p14:tracePt t="17228" x="6816725" y="1938338"/>
          <p14:tracePt t="17236" x="6816725" y="1954213"/>
          <p14:tracePt t="17244" x="6824663" y="1970088"/>
          <p14:tracePt t="17253" x="6824663" y="1985963"/>
          <p14:tracePt t="17261" x="6832600" y="2001838"/>
          <p14:tracePt t="17269" x="6832600" y="2009775"/>
          <p14:tracePt t="17277" x="6832600" y="2017713"/>
          <p14:tracePt t="17292" x="6832600" y="2025650"/>
          <p14:tracePt t="17301" x="6832600" y="2033588"/>
          <p14:tracePt t="17308" x="6840538" y="2033588"/>
          <p14:tracePt t="17317" x="6840538" y="2041525"/>
          <p14:tracePt t="17333" x="6840538" y="2049463"/>
          <p14:tracePt t="17458" x="6840538" y="2033588"/>
          <p14:tracePt t="17466" x="6824663" y="2017713"/>
          <p14:tracePt t="17474" x="6800850" y="2001838"/>
          <p14:tracePt t="17482" x="6784975" y="1970088"/>
          <p14:tracePt t="17490" x="6769100" y="1954213"/>
          <p14:tracePt t="17498" x="6735763" y="1930400"/>
          <p14:tracePt t="17506" x="6727825" y="1930400"/>
          <p14:tracePt t="17515" x="6704013" y="1914525"/>
          <p14:tracePt t="17522" x="6688138" y="1906588"/>
          <p14:tracePt t="17531" x="6680200" y="1906588"/>
          <p14:tracePt t="17539" x="6672263" y="1898650"/>
          <p14:tracePt t="17554" x="6664325" y="1898650"/>
          <p14:tracePt t="17594" x="6664325" y="1914525"/>
          <p14:tracePt t="17602" x="6664325" y="1930400"/>
          <p14:tracePt t="17613" x="6664325" y="1954213"/>
          <p14:tracePt t="17618" x="6664325" y="1985963"/>
          <p14:tracePt t="17627" x="6664325" y="2033588"/>
          <p14:tracePt t="17635" x="6672263" y="2081213"/>
          <p14:tracePt t="17642" x="6688138" y="2120900"/>
          <p14:tracePt t="17653" x="6711950" y="2160588"/>
          <p14:tracePt t="17658" x="6735763" y="2200275"/>
          <p14:tracePt t="17666" x="6751638" y="2224088"/>
          <p14:tracePt t="17676" x="6769100" y="2257425"/>
          <p14:tracePt t="17682" x="6784975" y="2265363"/>
          <p14:tracePt t="17692" x="6808788" y="2281238"/>
          <p14:tracePt t="17701" x="6816725" y="2289175"/>
          <p14:tracePt t="17709" x="6832600" y="2297113"/>
          <p14:tracePt t="17717" x="6840538" y="2297113"/>
          <p14:tracePt t="17725" x="6840538" y="2305050"/>
          <p14:tracePt t="17733" x="6848475" y="2305050"/>
          <p14:tracePt t="17757" x="6856413" y="2305050"/>
          <p14:tracePt t="17772" x="6864350" y="2297113"/>
          <p14:tracePt t="17789" x="6872288" y="2281238"/>
          <p14:tracePt t="17797" x="6880225" y="2273300"/>
          <p14:tracePt t="17804" x="6888163" y="2265363"/>
          <p14:tracePt t="17812" x="6896100" y="2249488"/>
          <p14:tracePt t="17821" x="6896100" y="2241550"/>
          <p14:tracePt t="17828" x="6911975" y="2224088"/>
          <p14:tracePt t="17837" x="6911975" y="2216150"/>
          <p14:tracePt t="17844" x="6919913" y="2208213"/>
          <p14:tracePt t="17852" x="6919913" y="2200275"/>
          <p14:tracePt t="17860" x="6919913" y="2192338"/>
          <p14:tracePt t="17869" x="6919913" y="2184400"/>
          <p14:tracePt t="17877" x="6927850" y="2184400"/>
          <p14:tracePt t="17887" x="6927850" y="2176463"/>
          <p14:tracePt t="17893" x="6927850" y="2168525"/>
          <p14:tracePt t="17901" x="6935788" y="2168525"/>
          <p14:tracePt t="17909" x="6935788" y="2152650"/>
          <p14:tracePt t="17918" x="6943725" y="2136775"/>
          <p14:tracePt t="17924" x="6943725" y="2120900"/>
          <p14:tracePt t="17932" x="6943725" y="2097088"/>
          <p14:tracePt t="17941" x="6943725" y="2073275"/>
          <p14:tracePt t="17949" x="6943725" y="2049463"/>
          <p14:tracePt t="17957" x="6943725" y="2017713"/>
          <p14:tracePt t="17967" x="6943725" y="1993900"/>
          <p14:tracePt t="17972" x="6943725" y="1962150"/>
          <p14:tracePt t="17982" x="6943725" y="1930400"/>
          <p14:tracePt t="17990" x="6943725" y="1898650"/>
          <p14:tracePt t="17999" x="6935788" y="1857375"/>
          <p14:tracePt t="18018" x="6904038" y="1778000"/>
          <p14:tracePt t="18023" x="6888163" y="1730375"/>
          <p14:tracePt t="18031" x="6872288" y="1682750"/>
          <p14:tracePt t="18039" x="6848475" y="1635125"/>
          <p14:tracePt t="18047" x="6824663" y="1603375"/>
          <p14:tracePt t="18054" x="6800850" y="1563688"/>
          <p14:tracePt t="18062" x="6784975" y="1522413"/>
          <p14:tracePt t="18070" x="6751638" y="1506538"/>
          <p14:tracePt t="18078" x="6711950" y="1474788"/>
          <p14:tracePt t="18087" x="6680200" y="1443038"/>
          <p14:tracePt t="18095" x="6640513" y="1419225"/>
          <p14:tracePt t="18102" x="6592888" y="1403350"/>
          <p14:tracePt t="18111" x="6545263" y="1379538"/>
          <p14:tracePt t="18118" x="6513513" y="1371600"/>
          <p14:tracePt t="18127" x="6473825" y="1355725"/>
          <p14:tracePt t="18134" x="6442075" y="1339850"/>
          <p14:tracePt t="18143" x="6418263" y="1331913"/>
          <p14:tracePt t="18151" x="6376988" y="1323975"/>
          <p14:tracePt t="18159" x="6353175" y="1323975"/>
          <p14:tracePt t="18167" x="6313488" y="1323975"/>
          <p14:tracePt t="18175" x="6265863" y="1316038"/>
          <p14:tracePt t="18182" x="6226175" y="1316038"/>
          <p14:tracePt t="18191" x="6170613" y="1316038"/>
          <p14:tracePt t="18199" x="6107113" y="1316038"/>
          <p14:tracePt t="18207" x="6059488" y="1316038"/>
          <p14:tracePt t="18216" x="5994400" y="1316038"/>
          <p14:tracePt t="18223" x="5930900" y="1316038"/>
          <p14:tracePt t="18231" x="5883275" y="1316038"/>
          <p14:tracePt t="18239" x="5827713" y="1316038"/>
          <p14:tracePt t="18249" x="5764213" y="1323975"/>
          <p14:tracePt t="18255" x="5708650" y="1339850"/>
          <p14:tracePt t="18264" x="5635625" y="1355725"/>
          <p14:tracePt t="18272" x="5595938" y="1371600"/>
          <p14:tracePt t="18280" x="5548313" y="1387475"/>
          <p14:tracePt t="18288" x="5524500" y="1411288"/>
          <p14:tracePt t="18296" x="5500688" y="1427163"/>
          <p14:tracePt t="18304" x="5484813" y="1443038"/>
          <p14:tracePt t="18312" x="5461000" y="1458913"/>
          <p14:tracePt t="18320" x="5445125" y="1482725"/>
          <p14:tracePt t="18328" x="5437188" y="1498600"/>
          <p14:tracePt t="18336" x="5429250" y="1514475"/>
          <p14:tracePt t="18344" x="5413375" y="1538288"/>
          <p14:tracePt t="18352" x="5405438" y="1555750"/>
          <p14:tracePt t="18360" x="5405438" y="1579563"/>
          <p14:tracePt t="18368" x="5397500" y="1619250"/>
          <p14:tracePt t="18376" x="5389563" y="1651000"/>
          <p14:tracePt t="18384" x="5381625" y="1690688"/>
          <p14:tracePt t="18392" x="5373688" y="1730375"/>
          <p14:tracePt t="18400" x="5373688" y="1762125"/>
          <p14:tracePt t="18408" x="5373688" y="1817688"/>
          <p14:tracePt t="18416" x="5365750" y="1849438"/>
          <p14:tracePt t="18424" x="5365750" y="1898650"/>
          <p14:tracePt t="18432" x="5357813" y="1938338"/>
          <p14:tracePt t="18440" x="5357813" y="1970088"/>
          <p14:tracePt t="18448" x="5357813" y="2017713"/>
          <p14:tracePt t="18456" x="5349875" y="2049463"/>
          <p14:tracePt t="18464" x="5349875" y="2089150"/>
          <p14:tracePt t="18472" x="5349875" y="2120900"/>
          <p14:tracePt t="18480" x="5341938" y="2152650"/>
          <p14:tracePt t="18488" x="5334000" y="2184400"/>
          <p14:tracePt t="18496" x="5318125" y="2216150"/>
          <p14:tracePt t="18504" x="5310188" y="2257425"/>
          <p14:tracePt t="18512" x="5292725" y="2297113"/>
          <p14:tracePt t="18520" x="5292725" y="2336800"/>
          <p14:tracePt t="18530" x="5276850" y="2384425"/>
          <p14:tracePt t="18536" x="5260975" y="2439988"/>
          <p14:tracePt t="18546" x="5245100" y="2487613"/>
          <p14:tracePt t="18554" x="5221288" y="2543175"/>
          <p14:tracePt t="18562" x="5197475" y="2592388"/>
          <p14:tracePt t="18571" x="5173663" y="2640013"/>
          <p14:tracePt t="18578" x="5149850" y="2687638"/>
          <p14:tracePt t="18587" x="5118100" y="2735263"/>
          <p14:tracePt t="18595" x="5094288" y="2767013"/>
          <p14:tracePt t="18603" x="5070475" y="2806700"/>
          <p14:tracePt t="18610" x="5038725" y="2846388"/>
          <p14:tracePt t="18618" x="5030788" y="2862263"/>
          <p14:tracePt t="18626" x="5006975" y="2894013"/>
          <p14:tracePt t="18634" x="4991100" y="2909888"/>
          <p14:tracePt t="18643" x="4975225" y="2927350"/>
          <p14:tracePt t="18651" x="4959350" y="2943225"/>
          <p14:tracePt t="18659" x="4951413" y="2943225"/>
          <p14:tracePt t="18667" x="4933950" y="2951163"/>
          <p14:tracePt t="18675" x="4926013" y="2959100"/>
          <p14:tracePt t="18682" x="4918075" y="2959100"/>
          <p14:tracePt t="18690" x="4910138" y="2959100"/>
          <p14:tracePt t="18699" x="4894263" y="2959100"/>
          <p14:tracePt t="18707" x="4886325" y="2967038"/>
          <p14:tracePt t="18716" x="4870450" y="2967038"/>
          <p14:tracePt t="18723" x="4854575" y="2974975"/>
          <p14:tracePt t="18731" x="4838700" y="2974975"/>
          <p14:tracePt t="18738" x="4822825" y="2974975"/>
          <p14:tracePt t="18746" x="4806950" y="2974975"/>
          <p14:tracePt t="18755" x="4783138" y="2974975"/>
          <p14:tracePt t="18762" x="4759325" y="2982913"/>
          <p14:tracePt t="18771" x="4735513" y="2982913"/>
          <p14:tracePt t="18779" x="4703763" y="2982913"/>
          <p14:tracePt t="18787" x="4672013" y="2982913"/>
          <p14:tracePt t="18797" x="4648200" y="2982913"/>
          <p14:tracePt t="18802" x="4616450" y="2982913"/>
          <p14:tracePt t="18812" x="4592638" y="2982913"/>
          <p14:tracePt t="18820" x="4567238" y="2982913"/>
          <p14:tracePt t="18826" x="4551363" y="2982913"/>
          <p14:tracePt t="18836" x="4527550" y="2982913"/>
          <p14:tracePt t="18844" x="4511675" y="2982913"/>
          <p14:tracePt t="18852" x="4495800" y="2982913"/>
          <p14:tracePt t="18860" x="4479925" y="2982913"/>
          <p14:tracePt t="18869" x="4471988" y="2982913"/>
          <p14:tracePt t="18876" x="4456113" y="2982913"/>
          <p14:tracePt t="18885" x="4448175" y="2982913"/>
          <p14:tracePt t="18892" x="4432300" y="2982913"/>
          <p14:tracePt t="18900" x="4416425" y="2982913"/>
          <p14:tracePt t="18908" x="4400550" y="2982913"/>
          <p14:tracePt t="18916" x="4376738" y="2982913"/>
          <p14:tracePt t="18924" x="4360863" y="2974975"/>
          <p14:tracePt t="18932" x="4337050" y="2974975"/>
          <p14:tracePt t="18942" x="4313238" y="2974975"/>
          <p14:tracePt t="18948" x="4289425" y="2967038"/>
          <p14:tracePt t="18956" x="4273550" y="2967038"/>
          <p14:tracePt t="18964" x="4265613" y="2959100"/>
          <p14:tracePt t="18972" x="4257675" y="2959100"/>
          <p14:tracePt t="18980" x="4241800" y="2959100"/>
          <p14:tracePt t="18988" x="4233863" y="2959100"/>
          <p14:tracePt t="18996" x="4225925" y="2951163"/>
          <p14:tracePt t="19015" x="4210050" y="2951163"/>
          <p14:tracePt t="19020" x="4210050" y="2943225"/>
          <p14:tracePt t="19106" x="4200525" y="2943225"/>
          <p14:tracePt t="19190" x="4192588" y="2943225"/>
          <p14:tracePt t="19230" x="4184650" y="2943225"/>
          <p14:tracePt t="19254" x="4176713" y="2943225"/>
          <p14:tracePt t="19286" x="4168775" y="2943225"/>
          <p14:tracePt t="19302" x="4160838" y="2935288"/>
          <p14:tracePt t="19318" x="4152900" y="2935288"/>
          <p14:tracePt t="19326" x="4152900" y="2927350"/>
          <p14:tracePt t="19334" x="4144963" y="2927350"/>
          <p14:tracePt t="19342" x="4137025" y="2927350"/>
          <p14:tracePt t="19352" x="4129088" y="2919413"/>
          <p14:tracePt t="19358" x="4121150" y="2909888"/>
          <p14:tracePt t="19368" x="4097338" y="2901950"/>
          <p14:tracePt t="19376" x="4089400" y="2894013"/>
          <p14:tracePt t="19384" x="4073525" y="2886075"/>
          <p14:tracePt t="19392" x="4057650" y="2878138"/>
          <p14:tracePt t="19400" x="4033838" y="2870200"/>
          <p14:tracePt t="19408" x="4017963" y="2862263"/>
          <p14:tracePt t="19416" x="3994150" y="2854325"/>
          <p14:tracePt t="19424" x="3986213" y="2846388"/>
          <p14:tracePt t="19432" x="3970338" y="2846388"/>
          <p14:tracePt t="19440" x="3962400" y="2838450"/>
          <p14:tracePt t="19448" x="3954463" y="2830513"/>
          <p14:tracePt t="19456" x="3938588" y="2830513"/>
          <p14:tracePt t="19472" x="3930650" y="2830513"/>
          <p14:tracePt t="19480" x="3930650" y="2822575"/>
          <p14:tracePt t="19488" x="3914775" y="2822575"/>
          <p14:tracePt t="19504" x="3906838" y="2822575"/>
          <p14:tracePt t="19528" x="3898900" y="2822575"/>
          <p14:tracePt t="19536" x="3898900" y="2814638"/>
          <p14:tracePt t="19552" x="3890963" y="2814638"/>
          <p14:tracePt t="19560" x="3883025" y="2814638"/>
          <p14:tracePt t="19584" x="3875088" y="2814638"/>
          <p14:tracePt t="19600" x="3867150" y="2814638"/>
          <p14:tracePt t="19616" x="3851275" y="2814638"/>
          <p14:tracePt t="19626" x="3843338" y="2814638"/>
          <p14:tracePt t="19632" x="3833813" y="2814638"/>
          <p14:tracePt t="19642" x="3825875" y="2814638"/>
          <p14:tracePt t="19650" x="3817938" y="2814638"/>
          <p14:tracePt t="19658" x="3810000" y="2814638"/>
          <p14:tracePt t="19666" x="3802063" y="2814638"/>
          <p14:tracePt t="19682" x="3794125" y="2814638"/>
          <p14:tracePt t="19690" x="3786188" y="2814638"/>
          <p14:tracePt t="19698" x="3778250" y="2814638"/>
          <p14:tracePt t="19707" x="3770313" y="2814638"/>
          <p14:tracePt t="19723" x="3754438" y="2814638"/>
          <p14:tracePt t="19731" x="3746500" y="2806700"/>
          <p14:tracePt t="19739" x="3730625" y="2806700"/>
          <p14:tracePt t="19746" x="3722688" y="2806700"/>
          <p14:tracePt t="19755" x="3698875" y="2806700"/>
          <p14:tracePt t="19762" x="3690938" y="2806700"/>
          <p14:tracePt t="19770" x="3683000" y="2806700"/>
          <p14:tracePt t="19778" x="3675063" y="2806700"/>
          <p14:tracePt t="19787" x="3659188" y="2806700"/>
          <p14:tracePt t="19794" x="3651250" y="2806700"/>
          <p14:tracePt t="19802" x="3643313" y="2806700"/>
          <p14:tracePt t="19810" x="3635375" y="2806700"/>
          <p14:tracePt t="19826" x="3627438" y="2806700"/>
          <p14:tracePt t="19834" x="3619500" y="2806700"/>
          <p14:tracePt t="19842" x="3611563" y="2798763"/>
          <p14:tracePt t="19851" x="3603625" y="2798763"/>
          <p14:tracePt t="19858" x="3595688" y="2798763"/>
          <p14:tracePt t="19875" x="3587750" y="2798763"/>
          <p14:tracePt t="19883" x="3579813" y="2790825"/>
          <p14:tracePt t="19899" x="3563938" y="2782888"/>
          <p14:tracePt t="19917" x="3548063" y="2774950"/>
          <p14:tracePt t="19922" x="3540125" y="2767013"/>
          <p14:tracePt t="19932" x="3532188" y="2759075"/>
          <p14:tracePt t="19939" x="3516313" y="2751138"/>
          <p14:tracePt t="19949" x="3508375" y="2743200"/>
          <p14:tracePt t="19957" x="3492500" y="2735263"/>
          <p14:tracePt t="19967" x="3484563" y="2727325"/>
          <p14:tracePt t="19973" x="3476625" y="2711450"/>
          <p14:tracePt t="19981" x="3459163" y="2703513"/>
          <p14:tracePt t="19988" x="3459163" y="2695575"/>
          <p14:tracePt t="19996" x="3443288" y="2679700"/>
          <p14:tracePt t="20016" x="3427413" y="2671763"/>
          <p14:tracePt t="20020" x="3427413" y="2663825"/>
          <p14:tracePt t="20028" x="3419475" y="2655888"/>
          <p14:tracePt t="20037" x="3411538" y="2655888"/>
          <p14:tracePt t="20044" x="3403600" y="2647950"/>
          <p14:tracePt t="20052" x="3403600" y="2640013"/>
          <p14:tracePt t="20060" x="3395663" y="2640013"/>
          <p14:tracePt t="20068" x="3387725" y="2632075"/>
          <p14:tracePt t="20533" x="3387725" y="2640013"/>
          <p14:tracePt t="20541" x="3395663" y="2647950"/>
          <p14:tracePt t="20549" x="3395663" y="2655888"/>
          <p14:tracePt t="20556" x="3403600" y="2663825"/>
          <p14:tracePt t="20566" x="3403600" y="2671763"/>
          <p14:tracePt t="20573" x="3411538" y="2679700"/>
          <p14:tracePt t="20581" x="3419475" y="2695575"/>
          <p14:tracePt t="20588" x="3427413" y="2703513"/>
          <p14:tracePt t="20597" x="3435350" y="2719388"/>
          <p14:tracePt t="20605" x="3443288" y="2719388"/>
          <p14:tracePt t="20613" x="3443288" y="2735263"/>
          <p14:tracePt t="20620" x="3451225" y="2735263"/>
          <p14:tracePt t="20629" x="3451225" y="2743200"/>
          <p14:tracePt t="20645" x="3459163" y="2751138"/>
          <p14:tracePt t="20685" x="3459163" y="2759075"/>
          <p14:tracePt t="20692" x="3459163" y="2767013"/>
          <p14:tracePt t="20716" x="3467100" y="2767013"/>
          <p14:tracePt t="20724" x="3467100" y="2774950"/>
          <p14:tracePt t="20748" x="3467100" y="2782888"/>
          <p14:tracePt t="20773" x="3467100" y="2790825"/>
          <p14:tracePt t="20791" x="3467100" y="2798763"/>
          <p14:tracePt t="20806" x="3459163" y="2798763"/>
          <p14:tracePt t="20815" x="3451225" y="2798763"/>
          <p14:tracePt t="20831" x="3427413" y="2798763"/>
          <p14:tracePt t="20839" x="3395663" y="2798763"/>
          <p14:tracePt t="20846" x="3348038" y="2790825"/>
          <p14:tracePt t="20854" x="3292475" y="2774950"/>
          <p14:tracePt t="20862" x="3228975" y="2759075"/>
          <p14:tracePt t="20870" x="3141663" y="2727325"/>
          <p14:tracePt t="20879" x="3044825" y="2703513"/>
          <p14:tracePt t="20886" x="2917825" y="2671763"/>
          <p14:tracePt t="20894" x="2751138" y="2632075"/>
          <p14:tracePt t="20902" x="2598738" y="2584450"/>
          <p14:tracePt t="20910" x="2374900" y="2519363"/>
          <p14:tracePt t="20918" x="2144713" y="2471738"/>
          <p14:tracePt t="20926" x="1905000" y="2400300"/>
          <p14:tracePt t="20934" x="1633538" y="2344738"/>
          <p14:tracePt t="20942" x="1371600" y="2265363"/>
          <p14:tracePt t="20950" x="1068388" y="2192338"/>
          <p14:tracePt t="20958" x="773113" y="2120900"/>
          <p14:tracePt t="20966" x="485775" y="2041525"/>
          <p14:tracePt t="20975" x="207963" y="19700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Receiver: </a:t>
            </a: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24338" y="1278384"/>
            <a:ext cx="4996057" cy="379653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E067D77-CEEE-4AB1-89A4-83F3BF869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266"/>
      </p:ext>
    </p:extLst>
  </p:cSld>
  <p:clrMapOvr>
    <a:masterClrMapping/>
  </p:clrMapOvr>
  <p:transition spd="med" advTm="2168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3" x="87313" y="1785938"/>
          <p14:tracePt t="1082" x="166688" y="1778000"/>
          <p14:tracePt t="1089" x="231775" y="1770063"/>
          <p14:tracePt t="1099" x="295275" y="1754188"/>
          <p14:tracePt t="1115" x="438150" y="1738313"/>
          <p14:tracePt t="1121" x="493713" y="1730375"/>
          <p14:tracePt t="1131" x="566738" y="1722438"/>
          <p14:tracePt t="1139" x="630238" y="1714500"/>
          <p14:tracePt t="1145" x="701675" y="1706563"/>
          <p14:tracePt t="1155" x="765175" y="1698625"/>
          <p14:tracePt t="1163" x="828675" y="1690688"/>
          <p14:tracePt t="1171" x="892175" y="1690688"/>
          <p14:tracePt t="1179" x="949325" y="1682750"/>
          <p14:tracePt t="1187" x="1004888" y="1674813"/>
          <p14:tracePt t="1195" x="1052513" y="1674813"/>
          <p14:tracePt t="1203" x="1092200" y="1666875"/>
          <p14:tracePt t="1211" x="1116013" y="1666875"/>
          <p14:tracePt t="1219" x="1131888" y="1666875"/>
          <p14:tracePt t="1227" x="1139825" y="1666875"/>
          <p14:tracePt t="1236" x="1147763" y="1666875"/>
          <p14:tracePt t="1397" x="1155700" y="1674813"/>
          <p14:tracePt t="1405" x="1155700" y="1682750"/>
          <p14:tracePt t="1414" x="1155700" y="1690688"/>
          <p14:tracePt t="1422" x="1155700" y="1714500"/>
          <p14:tracePt t="1430" x="1147763" y="1730375"/>
          <p14:tracePt t="1437" x="1139825" y="1754188"/>
          <p14:tracePt t="1445" x="1123950" y="1778000"/>
          <p14:tracePt t="1453" x="1108075" y="1809750"/>
          <p14:tracePt t="1461" x="1092200" y="1833563"/>
          <p14:tracePt t="1469" x="1076325" y="1873250"/>
          <p14:tracePt t="1477" x="1052513" y="1906588"/>
          <p14:tracePt t="1486" x="1044575" y="1938338"/>
          <p14:tracePt t="1493" x="1028700" y="1970088"/>
          <p14:tracePt t="1501" x="1012825" y="1993900"/>
          <p14:tracePt t="1509" x="1012825" y="2017713"/>
          <p14:tracePt t="1517" x="996950" y="2041525"/>
          <p14:tracePt t="1525" x="989013" y="2065338"/>
          <p14:tracePt t="1533" x="989013" y="2073275"/>
          <p14:tracePt t="1541" x="981075" y="2089150"/>
          <p14:tracePt t="1550" x="973138" y="2105025"/>
          <p14:tracePt t="1557" x="965200" y="2120900"/>
          <p14:tracePt t="1565" x="965200" y="2128838"/>
          <p14:tracePt t="1573" x="965200" y="2144713"/>
          <p14:tracePt t="1581" x="957263" y="2160588"/>
          <p14:tracePt t="1589" x="957263" y="2168525"/>
          <p14:tracePt t="1597" x="949325" y="2184400"/>
          <p14:tracePt t="1605" x="949325" y="2200275"/>
          <p14:tracePt t="1614" x="949325" y="2208213"/>
          <p14:tracePt t="1621" x="949325" y="2224088"/>
          <p14:tracePt t="1630" x="949325" y="2233613"/>
          <p14:tracePt t="1637" x="949325" y="2249488"/>
          <p14:tracePt t="1653" x="949325" y="2257425"/>
          <p14:tracePt t="1661" x="941388" y="2273300"/>
          <p14:tracePt t="1669" x="941388" y="2281238"/>
          <p14:tracePt t="1680" x="941388" y="2289175"/>
          <p14:tracePt t="1685" x="941388" y="2297113"/>
          <p14:tracePt t="1703" x="941388" y="2305050"/>
          <p14:tracePt t="1711" x="941388" y="2312988"/>
          <p14:tracePt t="1719" x="941388" y="2320925"/>
          <p14:tracePt t="1727" x="941388" y="2328863"/>
          <p14:tracePt t="1736" x="941388" y="2336800"/>
          <p14:tracePt t="1743" x="941388" y="2352675"/>
          <p14:tracePt t="1752" x="957263" y="2360613"/>
          <p14:tracePt t="1759" x="957263" y="2376488"/>
          <p14:tracePt t="1768" x="965200" y="2392363"/>
          <p14:tracePt t="1775" x="973138" y="2400300"/>
          <p14:tracePt t="1783" x="981075" y="2408238"/>
          <p14:tracePt t="1791" x="996950" y="2424113"/>
          <p14:tracePt t="1799" x="1004888" y="2432050"/>
          <p14:tracePt t="1807" x="1020763" y="2439988"/>
          <p14:tracePt t="1815" x="1036638" y="2447925"/>
          <p14:tracePt t="1823" x="1060450" y="2455863"/>
          <p14:tracePt t="1831" x="1076325" y="2463800"/>
          <p14:tracePt t="1839" x="1100138" y="2471738"/>
          <p14:tracePt t="1847" x="1131888" y="2471738"/>
          <p14:tracePt t="1855" x="1163638" y="2471738"/>
          <p14:tracePt t="1864" x="1211263" y="2471738"/>
          <p14:tracePt t="1871" x="1243013" y="2455863"/>
          <p14:tracePt t="1880" x="1274763" y="2432050"/>
          <p14:tracePt t="1887" x="1308100" y="2416175"/>
          <p14:tracePt t="1895" x="1339850" y="2400300"/>
          <p14:tracePt t="1903" x="1363663" y="2368550"/>
          <p14:tracePt t="1911" x="1403350" y="2336800"/>
          <p14:tracePt t="1919" x="1443038" y="2312988"/>
          <p14:tracePt t="1927" x="1490663" y="2265363"/>
          <p14:tracePt t="1936" x="1530350" y="2233613"/>
          <p14:tracePt t="1943" x="1570038" y="2208213"/>
          <p14:tracePt t="1951" x="1593850" y="2192338"/>
          <p14:tracePt t="1961" x="1617663" y="2176463"/>
          <p14:tracePt t="1968" x="1641475" y="2160588"/>
          <p14:tracePt t="1977" x="1666875" y="2144713"/>
          <p14:tracePt t="1986" x="1682750" y="2136775"/>
          <p14:tracePt t="1991" x="1714500" y="2120900"/>
          <p14:tracePt t="2001" x="1738313" y="2105025"/>
          <p14:tracePt t="2009" x="1762125" y="2089150"/>
          <p14:tracePt t="2017" x="1785938" y="2073275"/>
          <p14:tracePt t="2025" x="1817688" y="2057400"/>
          <p14:tracePt t="2033" x="1833563" y="2041525"/>
          <p14:tracePt t="2041" x="1849438" y="2025650"/>
          <p14:tracePt t="2049" x="1865313" y="2009775"/>
          <p14:tracePt t="2057" x="1873250" y="2001838"/>
          <p14:tracePt t="2066" x="1889125" y="1993900"/>
          <p14:tracePt t="2074" x="1889125" y="1985963"/>
          <p14:tracePt t="2218" x="1889125" y="1993900"/>
          <p14:tracePt t="2227" x="1881188" y="2001838"/>
          <p14:tracePt t="2233" x="1873250" y="2025650"/>
          <p14:tracePt t="2243" x="1873250" y="2033588"/>
          <p14:tracePt t="2251" x="1857375" y="2049463"/>
          <p14:tracePt t="2257" x="1857375" y="2065338"/>
          <p14:tracePt t="2268" x="1849438" y="2089150"/>
          <p14:tracePt t="2275" x="1841500" y="2105025"/>
          <p14:tracePt t="2283" x="1833563" y="2120900"/>
          <p14:tracePt t="2291" x="1833563" y="2136775"/>
          <p14:tracePt t="2299" x="1833563" y="2152650"/>
          <p14:tracePt t="2307" x="1833563" y="2176463"/>
          <p14:tracePt t="2315" x="1825625" y="2192338"/>
          <p14:tracePt t="2323" x="1825625" y="2208213"/>
          <p14:tracePt t="2332" x="1825625" y="2224088"/>
          <p14:tracePt t="2340" x="1825625" y="2233613"/>
          <p14:tracePt t="2347" x="1825625" y="2249488"/>
          <p14:tracePt t="2355" x="1825625" y="2257425"/>
          <p14:tracePt t="2371" x="1833563" y="2273300"/>
          <p14:tracePt t="2387" x="1833563" y="2281238"/>
          <p14:tracePt t="2395" x="1841500" y="2281238"/>
          <p14:tracePt t="2403" x="1849438" y="2297113"/>
          <p14:tracePt t="2419" x="1857375" y="2305050"/>
          <p14:tracePt t="2427" x="1873250" y="2312988"/>
          <p14:tracePt t="2435" x="1873250" y="2320925"/>
          <p14:tracePt t="2443" x="1889125" y="2328863"/>
          <p14:tracePt t="2452" x="1889125" y="2336800"/>
          <p14:tracePt t="2459" x="1897063" y="2336800"/>
          <p14:tracePt t="2468" x="1905000" y="2344738"/>
          <p14:tracePt t="2475" x="1912938" y="2344738"/>
          <p14:tracePt t="2486" x="1912938" y="2352675"/>
          <p14:tracePt t="2492" x="1920875" y="2352675"/>
          <p14:tracePt t="2499" x="1928813" y="2360613"/>
          <p14:tracePt t="2507" x="1936750" y="2360613"/>
          <p14:tracePt t="2517" x="1952625" y="2368550"/>
          <p14:tracePt t="2523" x="1968500" y="2384425"/>
          <p14:tracePt t="2533" x="1976438" y="2384425"/>
          <p14:tracePt t="2539" x="2008188" y="2408238"/>
          <p14:tracePt t="2549" x="2025650" y="2416175"/>
          <p14:tracePt t="2557" x="2041525" y="2432050"/>
          <p14:tracePt t="2565" x="2065338" y="2439988"/>
          <p14:tracePt t="2573" x="2097088" y="2463800"/>
          <p14:tracePt t="2581" x="2128838" y="2487613"/>
          <p14:tracePt t="2589" x="2176463" y="2511425"/>
          <p14:tracePt t="2597" x="2208213" y="2527300"/>
          <p14:tracePt t="2605" x="2239963" y="2543175"/>
          <p14:tracePt t="2614" x="2279650" y="2566988"/>
          <p14:tracePt t="2621" x="2319338" y="2592388"/>
          <p14:tracePt t="2630" x="2351088" y="2600325"/>
          <p14:tracePt t="2637" x="2392363" y="2616200"/>
          <p14:tracePt t="2645" x="2416175" y="2647950"/>
          <p14:tracePt t="2653" x="2463800" y="2671763"/>
          <p14:tracePt t="2661" x="2503488" y="2703513"/>
          <p14:tracePt t="2670" x="2551113" y="2743200"/>
          <p14:tracePt t="2678" x="2598738" y="2774950"/>
          <p14:tracePt t="2685" x="2638425" y="2814638"/>
          <p14:tracePt t="2693" x="2678113" y="2846388"/>
          <p14:tracePt t="2702" x="2725738" y="2878138"/>
          <p14:tracePt t="2709" x="2759075" y="2909888"/>
          <p14:tracePt t="2717" x="2790825" y="2943225"/>
          <p14:tracePt t="2725" x="2814638" y="2959100"/>
          <p14:tracePt t="2733" x="2830513" y="2974975"/>
          <p14:tracePt t="2741" x="2846388" y="2990850"/>
          <p14:tracePt t="2749" x="2854325" y="3006725"/>
          <p14:tracePt t="2757" x="2862263" y="3014663"/>
          <p14:tracePt t="2765" x="2878138" y="3030538"/>
          <p14:tracePt t="2773" x="2894013" y="3038475"/>
          <p14:tracePt t="2781" x="2901950" y="3046413"/>
          <p14:tracePt t="2791" x="2917825" y="3062288"/>
          <p14:tracePt t="2799" x="2925763" y="3070225"/>
          <p14:tracePt t="2805" x="2941638" y="3086100"/>
          <p14:tracePt t="2814" x="2949575" y="3094038"/>
          <p14:tracePt t="2823" x="2957513" y="3101975"/>
          <p14:tracePt t="2831" x="2965450" y="3101975"/>
          <p14:tracePt t="2839" x="2973388" y="3117850"/>
          <p14:tracePt t="2848" x="2981325" y="3117850"/>
          <p14:tracePt t="2855" x="2989263" y="3125788"/>
          <p14:tracePt t="2864" x="3013075" y="3141663"/>
          <p14:tracePt t="2871" x="3028950" y="3141663"/>
          <p14:tracePt t="2879" x="3044825" y="3157538"/>
          <p14:tracePt t="2887" x="3068638" y="3165475"/>
          <p14:tracePt t="2895" x="3092450" y="3181350"/>
          <p14:tracePt t="2903" x="3117850" y="3189288"/>
          <p14:tracePt t="2911" x="3141663" y="3213100"/>
          <p14:tracePt t="2919" x="3181350" y="3228975"/>
          <p14:tracePt t="2927" x="3213100" y="3236913"/>
          <p14:tracePt t="2935" x="3236913" y="3244850"/>
          <p14:tracePt t="2943" x="3276600" y="3262313"/>
          <p14:tracePt t="2952" x="3308350" y="3270250"/>
          <p14:tracePt t="2959" x="3332163" y="3278188"/>
          <p14:tracePt t="2968" x="3363913" y="3286125"/>
          <p14:tracePt t="2975" x="3395663" y="3294063"/>
          <p14:tracePt t="2983" x="3427413" y="3309938"/>
          <p14:tracePt t="2991" x="3459163" y="3325813"/>
          <p14:tracePt t="2999" x="3492500" y="3341688"/>
          <p14:tracePt t="3007" x="3532188" y="3349625"/>
          <p14:tracePt t="3015" x="3556000" y="3365500"/>
          <p14:tracePt t="3023" x="3587750" y="3373438"/>
          <p14:tracePt t="3031" x="3627438" y="3389313"/>
          <p14:tracePt t="3039" x="3651250" y="3397250"/>
          <p14:tracePt t="3047" x="3690938" y="3405188"/>
          <p14:tracePt t="3055" x="3714750" y="3413125"/>
          <p14:tracePt t="3064" x="3738563" y="3421063"/>
          <p14:tracePt t="3072" x="3762375" y="3429000"/>
          <p14:tracePt t="3079" x="3786188" y="3436938"/>
          <p14:tracePt t="3087" x="3810000" y="3444875"/>
          <p14:tracePt t="3097" x="3825875" y="3452813"/>
          <p14:tracePt t="3103" x="3851275" y="3460750"/>
          <p14:tracePt t="3114" x="3867150" y="3460750"/>
          <p14:tracePt t="3121" x="3875088" y="3460750"/>
          <p14:tracePt t="3129" x="3883025" y="3468688"/>
          <p14:tracePt t="3137" x="3898900" y="3476625"/>
          <p14:tracePt t="3145" x="3906838" y="3476625"/>
          <p14:tracePt t="3153" x="3914775" y="3476625"/>
          <p14:tracePt t="3161" x="3930650" y="3484563"/>
          <p14:tracePt t="3169" x="3938588" y="3484563"/>
          <p14:tracePt t="3177" x="3946525" y="3492500"/>
          <p14:tracePt t="3185" x="3962400" y="3492500"/>
          <p14:tracePt t="3202" x="3970338" y="3492500"/>
          <p14:tracePt t="3209" x="3978275" y="3500438"/>
          <p14:tracePt t="3217" x="3986213" y="3500438"/>
          <p14:tracePt t="3241" x="3994150" y="3500438"/>
          <p14:tracePt t="3257" x="4002088" y="3500438"/>
          <p14:tracePt t="3265" x="4002088" y="3508375"/>
          <p14:tracePt t="3273" x="4010025" y="3508375"/>
          <p14:tracePt t="3281" x="4017963" y="3508375"/>
          <p14:tracePt t="3297" x="4025900" y="3508375"/>
          <p14:tracePt t="3313" x="4033838" y="3508375"/>
          <p14:tracePt t="3331" x="4041775" y="3508375"/>
          <p14:tracePt t="3338" x="4049713" y="3508375"/>
          <p14:tracePt t="3353" x="4057650" y="3508375"/>
          <p14:tracePt t="3377" x="4065588" y="3508375"/>
          <p14:tracePt t="3393" x="4073525" y="3508375"/>
          <p14:tracePt t="3417" x="4081463" y="3508375"/>
          <p14:tracePt t="3427" x="4089400" y="3508375"/>
          <p14:tracePt t="3451" x="4089400" y="3500438"/>
          <p14:tracePt t="3476" x="4097338" y="3500438"/>
          <p14:tracePt t="3484" x="4097338" y="3492500"/>
          <p14:tracePt t="3516" x="4097338" y="3484563"/>
          <p14:tracePt t="3523" x="4105275" y="3484563"/>
          <p14:tracePt t="3571" x="4105275" y="3476625"/>
          <p14:tracePt t="3619" x="4105275" y="3468688"/>
          <p14:tracePt t="3627" x="4113213" y="3468688"/>
          <p14:tracePt t="3669" x="4113213" y="3460750"/>
          <p14:tracePt t="3710" x="4121150" y="3460750"/>
          <p14:tracePt t="3741" x="4121150" y="3452813"/>
          <p14:tracePt t="3934" x="4121150" y="3444875"/>
          <p14:tracePt t="3949" x="4121150" y="3436938"/>
          <p14:tracePt t="3967" x="4121150" y="3429000"/>
          <p14:tracePt t="3975" x="4129088" y="3421063"/>
          <p14:tracePt t="3983" x="4129088" y="3413125"/>
          <p14:tracePt t="3999" x="4129088" y="3397250"/>
          <p14:tracePt t="4015" x="4137025" y="3389313"/>
          <p14:tracePt t="4023" x="4137025" y="3373438"/>
          <p14:tracePt t="4039" x="4144963" y="3365500"/>
          <p14:tracePt t="4047" x="4144963" y="3357563"/>
          <p14:tracePt t="4055" x="4144963" y="3349625"/>
          <p14:tracePt t="4064" x="4152900" y="3349625"/>
          <p14:tracePt t="4071" x="4152900" y="3341688"/>
          <p14:tracePt t="4081" x="4152900" y="3325813"/>
          <p14:tracePt t="4087" x="4160838" y="3325813"/>
          <p14:tracePt t="4095" x="4168775" y="3317875"/>
          <p14:tracePt t="4104" x="4168775" y="3309938"/>
          <p14:tracePt t="4116" x="4168775" y="3302000"/>
          <p14:tracePt t="4127" x="4176713" y="3294063"/>
          <p14:tracePt t="4135" x="4176713" y="3286125"/>
          <p14:tracePt t="4143" x="4176713" y="3278188"/>
          <p14:tracePt t="4152" x="4176713" y="3270250"/>
          <p14:tracePt t="4159" x="4184650" y="3270250"/>
          <p14:tracePt t="4167" x="4184650" y="3262313"/>
          <p14:tracePt t="4175" x="4184650" y="3252788"/>
          <p14:tracePt t="4191" x="4184650" y="3244850"/>
          <p14:tracePt t="4207" x="4192588" y="3236913"/>
          <p14:tracePt t="4242" x="4192588" y="3228975"/>
          <p14:tracePt t="4247" x="4192588" y="3221038"/>
          <p14:tracePt t="4257" x="4200525" y="3221038"/>
          <p14:tracePt t="4273" x="4200525" y="3213100"/>
          <p14:tracePt t="4329" x="4200525" y="3205163"/>
          <p14:tracePt t="4361" x="4200525" y="3197225"/>
          <p14:tracePt t="4401" x="4200525" y="3189288"/>
          <p14:tracePt t="4417" x="4200525" y="3181350"/>
          <p14:tracePt t="4441" x="4210050" y="3181350"/>
          <p14:tracePt t="4449" x="4210050" y="3173413"/>
          <p14:tracePt t="4466" x="4210050" y="3165475"/>
          <p14:tracePt t="4481" x="4210050" y="3157538"/>
          <p14:tracePt t="4489" x="4210050" y="3149600"/>
          <p14:tracePt t="4516" x="4210050" y="3141663"/>
          <p14:tracePt t="4547" x="4217988" y="3133725"/>
          <p14:tracePt t="4563" x="4217988" y="3125788"/>
          <p14:tracePt t="4580" x="4217988" y="3117850"/>
          <p14:tracePt t="4596" x="4225925" y="3109913"/>
          <p14:tracePt t="4611" x="4225925" y="3101975"/>
          <p14:tracePt t="4619" x="4233863" y="3094038"/>
          <p14:tracePt t="4627" x="4233863" y="3086100"/>
          <p14:tracePt t="4635" x="4233863" y="3078163"/>
          <p14:tracePt t="4651" x="4233863" y="3062288"/>
          <p14:tracePt t="4659" x="4241800" y="3054350"/>
          <p14:tracePt t="4667" x="4241800" y="3046413"/>
          <p14:tracePt t="4675" x="4241800" y="3038475"/>
          <p14:tracePt t="4683" x="4241800" y="3022600"/>
          <p14:tracePt t="4691" x="4249738" y="3014663"/>
          <p14:tracePt t="4699" x="4249738" y="2998788"/>
          <p14:tracePt t="4707" x="4249738" y="2982913"/>
          <p14:tracePt t="4715" x="4257675" y="2967038"/>
          <p14:tracePt t="4723" x="4257675" y="2951163"/>
          <p14:tracePt t="4731" x="4257675" y="2943225"/>
          <p14:tracePt t="4739" x="4257675" y="2927350"/>
          <p14:tracePt t="4748" x="4257675" y="2919413"/>
          <p14:tracePt t="4755" x="4257675" y="2901950"/>
          <p14:tracePt t="4763" x="4257675" y="2894013"/>
          <p14:tracePt t="4771" x="4257675" y="2878138"/>
          <p14:tracePt t="4780" x="4257675" y="2870200"/>
          <p14:tracePt t="4789" x="4257675" y="2862263"/>
          <p14:tracePt t="4797" x="4257675" y="2846388"/>
          <p14:tracePt t="4805" x="4257675" y="2838450"/>
          <p14:tracePt t="4813" x="4257675" y="2830513"/>
          <p14:tracePt t="4821" x="4249738" y="2814638"/>
          <p14:tracePt t="4829" x="4241800" y="2806700"/>
          <p14:tracePt t="4837" x="4233863" y="2798763"/>
          <p14:tracePt t="4845" x="4233863" y="2782888"/>
          <p14:tracePt t="4853" x="4225925" y="2774950"/>
          <p14:tracePt t="4861" x="4217988" y="2767013"/>
          <p14:tracePt t="4869" x="4200525" y="2751138"/>
          <p14:tracePt t="4877" x="4184650" y="2743200"/>
          <p14:tracePt t="4885" x="4168775" y="2719388"/>
          <p14:tracePt t="4893" x="4137025" y="2703513"/>
          <p14:tracePt t="4901" x="4105275" y="2679700"/>
          <p14:tracePt t="4909" x="4065588" y="2655888"/>
          <p14:tracePt t="4918" x="4025900" y="2632075"/>
          <p14:tracePt t="4925" x="3978275" y="2616200"/>
          <p14:tracePt t="4933" x="3938588" y="2600325"/>
          <p14:tracePt t="4941" x="3898900" y="2592388"/>
          <p14:tracePt t="4949" x="3867150" y="2576513"/>
          <p14:tracePt t="4957" x="3843338" y="2559050"/>
          <p14:tracePt t="4965" x="3817938" y="2559050"/>
          <p14:tracePt t="4973" x="3810000" y="2551113"/>
          <p14:tracePt t="4981" x="3786188" y="2543175"/>
          <p14:tracePt t="4989" x="3770313" y="2535238"/>
          <p14:tracePt t="4997" x="3754438" y="2535238"/>
          <p14:tracePt t="5005" x="3722688" y="2527300"/>
          <p14:tracePt t="5013" x="3698875" y="2519363"/>
          <p14:tracePt t="5021" x="3683000" y="2511425"/>
          <p14:tracePt t="5029" x="3659188" y="2511425"/>
          <p14:tracePt t="5037" x="3635375" y="2511425"/>
          <p14:tracePt t="5045" x="3619500" y="2511425"/>
          <p14:tracePt t="5053" x="3595688" y="2503488"/>
          <p14:tracePt t="5061" x="3579813" y="2503488"/>
          <p14:tracePt t="5071" x="3563938" y="2503488"/>
          <p14:tracePt t="5077" x="3540125" y="2495550"/>
          <p14:tracePt t="5087" x="3516313" y="2495550"/>
          <p14:tracePt t="5095" x="3500438" y="2495550"/>
          <p14:tracePt t="5117" x="3467100" y="2503488"/>
          <p14:tracePt t="5119" x="3459163" y="2503488"/>
          <p14:tracePt t="5127" x="3443288" y="2511425"/>
          <p14:tracePt t="5135" x="3427413" y="2519363"/>
          <p14:tracePt t="5143" x="3419475" y="2535238"/>
          <p14:tracePt t="5151" x="3403600" y="2543175"/>
          <p14:tracePt t="5159" x="3387725" y="2559050"/>
          <p14:tracePt t="5167" x="3371850" y="2576513"/>
          <p14:tracePt t="5175" x="3363913" y="2584450"/>
          <p14:tracePt t="5183" x="3348038" y="2608263"/>
          <p14:tracePt t="5191" x="3340100" y="2616200"/>
          <p14:tracePt t="5199" x="3332163" y="2632075"/>
          <p14:tracePt t="5207" x="3324225" y="2640013"/>
          <p14:tracePt t="5216" x="3316288" y="2647950"/>
          <p14:tracePt t="5223" x="3308350" y="2663825"/>
          <p14:tracePt t="5239" x="3300413" y="2671763"/>
          <p14:tracePt t="5248" x="3292475" y="2687638"/>
          <p14:tracePt t="5255" x="3284538" y="2695575"/>
          <p14:tracePt t="5264" x="3276600" y="2711450"/>
          <p14:tracePt t="5271" x="3276600" y="2727325"/>
          <p14:tracePt t="5281" x="3268663" y="2743200"/>
          <p14:tracePt t="5287" x="3260725" y="2751138"/>
          <p14:tracePt t="5296" x="3260725" y="2767013"/>
          <p14:tracePt t="5304" x="3252788" y="2782888"/>
          <p14:tracePt t="5311" x="3244850" y="2782888"/>
          <p14:tracePt t="5319" x="3244850" y="2798763"/>
          <p14:tracePt t="5327" x="3236913" y="2806700"/>
          <p14:tracePt t="5335" x="3236913" y="2822575"/>
          <p14:tracePt t="5343" x="3228975" y="2838450"/>
          <p14:tracePt t="5353" x="3228975" y="2854325"/>
          <p14:tracePt t="5360" x="3228975" y="2870200"/>
          <p14:tracePt t="5369" x="3221038" y="2878138"/>
          <p14:tracePt t="5377" x="3221038" y="2894013"/>
          <p14:tracePt t="5385" x="3213100" y="2927350"/>
          <p14:tracePt t="5393" x="3213100" y="2935288"/>
          <p14:tracePt t="5401" x="3213100" y="2951163"/>
          <p14:tracePt t="5409" x="3213100" y="2967038"/>
          <p14:tracePt t="5417" x="3213100" y="2982913"/>
          <p14:tracePt t="5425" x="3213100" y="2998788"/>
          <p14:tracePt t="5433" x="3221038" y="3022600"/>
          <p14:tracePt t="5441" x="3221038" y="3038475"/>
          <p14:tracePt t="5449" x="3228975" y="3054350"/>
          <p14:tracePt t="5457" x="3236913" y="3070225"/>
          <p14:tracePt t="5466" x="3244850" y="3086100"/>
          <p14:tracePt t="5473" x="3252788" y="3109913"/>
          <p14:tracePt t="5481" x="3260725" y="3125788"/>
          <p14:tracePt t="5489" x="3268663" y="3149600"/>
          <p14:tracePt t="5497" x="3276600" y="3165475"/>
          <p14:tracePt t="5505" x="3292475" y="3181350"/>
          <p14:tracePt t="5513" x="3292475" y="3205163"/>
          <p14:tracePt t="5521" x="3308350" y="3221038"/>
          <p14:tracePt t="5529" x="3316288" y="3236913"/>
          <p14:tracePt t="5537" x="3340100" y="3252788"/>
          <p14:tracePt t="5545" x="3355975" y="3278188"/>
          <p14:tracePt t="5555" x="3371850" y="3294063"/>
          <p14:tracePt t="5561" x="3395663" y="3317875"/>
          <p14:tracePt t="5569" x="3419475" y="3341688"/>
          <p14:tracePt t="5577" x="3443288" y="3357563"/>
          <p14:tracePt t="5585" x="3467100" y="3389313"/>
          <p14:tracePt t="5593" x="3508375" y="3413125"/>
          <p14:tracePt t="5601" x="3532188" y="3429000"/>
          <p14:tracePt t="5609" x="3563938" y="3452813"/>
          <p14:tracePt t="5619" x="3587750" y="3476625"/>
          <p14:tracePt t="5625" x="3619500" y="3484563"/>
          <p14:tracePt t="5635" x="3635375" y="3500438"/>
          <p14:tracePt t="5643" x="3659188" y="3508375"/>
          <p14:tracePt t="5651" x="3675063" y="3516313"/>
          <p14:tracePt t="5659" x="3690938" y="3524250"/>
          <p14:tracePt t="5667" x="3706813" y="3532188"/>
          <p14:tracePt t="5675" x="3722688" y="3540125"/>
          <p14:tracePt t="5683" x="3738563" y="3548063"/>
          <p14:tracePt t="5692" x="3754438" y="3548063"/>
          <p14:tracePt t="5699" x="3770313" y="3556000"/>
          <p14:tracePt t="5707" x="3786188" y="3556000"/>
          <p14:tracePt t="5715" x="3794125" y="3563938"/>
          <p14:tracePt t="5723" x="3817938" y="3571875"/>
          <p14:tracePt t="5732" x="3833813" y="3571875"/>
          <p14:tracePt t="5739" x="3851275" y="3571875"/>
          <p14:tracePt t="5748" x="3867150" y="3571875"/>
          <p14:tracePt t="5755" x="3883025" y="3571875"/>
          <p14:tracePt t="5764" x="3898900" y="3571875"/>
          <p14:tracePt t="5771" x="3914775" y="3579813"/>
          <p14:tracePt t="5781" x="3930650" y="3579813"/>
          <p14:tracePt t="5787" x="3946525" y="3579813"/>
          <p14:tracePt t="5795" x="3954463" y="3579813"/>
          <p14:tracePt t="5804" x="3970338" y="3579813"/>
          <p14:tracePt t="5811" x="3986213" y="3579813"/>
          <p14:tracePt t="5819" x="3994150" y="3579813"/>
          <p14:tracePt t="5827" x="4002088" y="3579813"/>
          <p14:tracePt t="5835" x="4017963" y="3579813"/>
          <p14:tracePt t="5843" x="4025900" y="3579813"/>
          <p14:tracePt t="5864" x="4041775" y="3579813"/>
          <p14:tracePt t="5875" x="4049713" y="3571875"/>
          <p14:tracePt t="5891" x="4057650" y="3571875"/>
          <p14:tracePt t="5909" x="4057650" y="3563938"/>
          <p14:tracePt t="5915" x="4065588" y="3556000"/>
          <p14:tracePt t="5933" x="4073525" y="3556000"/>
          <p14:tracePt t="5939" x="4073525" y="3548063"/>
          <p14:tracePt t="5955" x="4081463" y="3540125"/>
          <p14:tracePt t="5973" x="4081463" y="3532188"/>
          <p14:tracePt t="5981" x="4089400" y="3532188"/>
          <p14:tracePt t="5998" x="4089400" y="3524250"/>
          <p14:tracePt t="6585" x="4113213" y="3532188"/>
          <p14:tracePt t="6593" x="4176713" y="3563938"/>
          <p14:tracePt t="6601" x="4241800" y="3605213"/>
          <p14:tracePt t="6609" x="4329113" y="3660775"/>
          <p14:tracePt t="6617" x="4448175" y="3716338"/>
          <p14:tracePt t="6625" x="4592638" y="3795713"/>
          <p14:tracePt t="6633" x="4735513" y="3859213"/>
          <p14:tracePt t="6641" x="4902200" y="3948113"/>
          <p14:tracePt t="6649" x="5054600" y="4003675"/>
          <p14:tracePt t="6657" x="5213350" y="4059238"/>
          <p14:tracePt t="6665" x="5349875" y="4098925"/>
          <p14:tracePt t="6673" x="5516563" y="4146550"/>
          <p14:tracePt t="6681" x="5627688" y="4170363"/>
          <p14:tracePt t="6689" x="5756275" y="4210050"/>
          <p14:tracePt t="6697" x="5859463" y="4233863"/>
          <p14:tracePt t="6705" x="5954713" y="4265613"/>
          <p14:tracePt t="6713" x="6051550" y="4281488"/>
          <p14:tracePt t="6721" x="6130925" y="4298950"/>
          <p14:tracePt t="6729" x="6194425" y="4298950"/>
          <p14:tracePt t="6737" x="6249988" y="4314825"/>
          <p14:tracePt t="6745" x="6281738" y="4314825"/>
          <p14:tracePt t="6753" x="6313488" y="4314825"/>
          <p14:tracePt t="6763" x="6337300" y="4322763"/>
          <p14:tracePt t="6771" x="6353175" y="4322763"/>
          <p14:tracePt t="6779" x="6361113" y="4322763"/>
          <p14:tracePt t="6785" x="6369050" y="4322763"/>
          <p14:tracePt t="6803" x="6369050" y="4314825"/>
          <p14:tracePt t="6811" x="6376988" y="4314825"/>
          <p14:tracePt t="6835" x="6384925" y="4306888"/>
          <p14:tracePt t="6851" x="6392863" y="4306888"/>
          <p14:tracePt t="6859" x="6392863" y="4298950"/>
          <p14:tracePt t="6891" x="6392863" y="4291013"/>
          <p14:tracePt t="6899" x="6402388" y="4291013"/>
          <p14:tracePt t="6915" x="6402388" y="4281488"/>
          <p14:tracePt t="6924" x="6410325" y="4281488"/>
          <p14:tracePt t="6931" x="6410325" y="4273550"/>
          <p14:tracePt t="6963" x="6410325" y="4265613"/>
          <p14:tracePt t="6971" x="6418263" y="4265613"/>
          <p14:tracePt t="6979" x="6418263" y="4257675"/>
          <p14:tracePt t="6989" x="6426200" y="4249738"/>
          <p14:tracePt t="6995" x="6426200" y="4241800"/>
          <p14:tracePt t="7003" x="6434138" y="4241800"/>
          <p14:tracePt t="7011" x="6434138" y="4233863"/>
          <p14:tracePt t="7019" x="6434138" y="4225925"/>
          <p14:tracePt t="7027" x="6442075" y="4217988"/>
          <p14:tracePt t="7035" x="6442075" y="4210050"/>
          <p14:tracePt t="7043" x="6442075" y="4202113"/>
          <p14:tracePt t="7052" x="6450013" y="4186238"/>
          <p14:tracePt t="7059" x="6457950" y="4170363"/>
          <p14:tracePt t="7069" x="6465888" y="4162425"/>
          <p14:tracePt t="7075" x="6465888" y="4154488"/>
          <p14:tracePt t="7085" x="6465888" y="4138613"/>
          <p14:tracePt t="7093" x="6465888" y="4122738"/>
          <p14:tracePt t="7115" x="6481763" y="4098925"/>
          <p14:tracePt t="7125" x="6481763" y="4090988"/>
          <p14:tracePt t="7133" x="6489700" y="4075113"/>
          <p14:tracePt t="7149" x="6489700" y="4059238"/>
          <p14:tracePt t="7166" x="6489700" y="4051300"/>
          <p14:tracePt t="7174" x="6489700" y="4035425"/>
          <p14:tracePt t="7182" x="6497638" y="4019550"/>
          <p14:tracePt t="7190" x="6497638" y="4011613"/>
          <p14:tracePt t="7198" x="6497638" y="3995738"/>
          <p14:tracePt t="7205" x="6497638" y="3979863"/>
          <p14:tracePt t="7214" x="6505575" y="3971925"/>
          <p14:tracePt t="7221" x="6505575" y="3956050"/>
          <p14:tracePt t="7230" x="6505575" y="3938588"/>
          <p14:tracePt t="7238" x="6505575" y="3930650"/>
          <p14:tracePt t="7245" x="6505575" y="3922713"/>
          <p14:tracePt t="7253" x="6505575" y="3906838"/>
          <p14:tracePt t="7261" x="6505575" y="3898900"/>
          <p14:tracePt t="7269" x="6505575" y="3890963"/>
          <p14:tracePt t="7277" x="6505575" y="3883025"/>
          <p14:tracePt t="7285" x="6505575" y="3875088"/>
          <p14:tracePt t="7295" x="6505575" y="3859213"/>
          <p14:tracePt t="7302" x="6505575" y="3851275"/>
          <p14:tracePt t="7309" x="6505575" y="3843338"/>
          <p14:tracePt t="7317" x="6505575" y="3827463"/>
          <p14:tracePt t="7325" x="6505575" y="3819525"/>
          <p14:tracePt t="7335" x="6505575" y="3803650"/>
          <p14:tracePt t="7341" x="6505575" y="3795713"/>
          <p14:tracePt t="7351" x="6505575" y="3779838"/>
          <p14:tracePt t="7359" x="6505575" y="3771900"/>
          <p14:tracePt t="7366" x="6497638" y="3756025"/>
          <p14:tracePt t="7375" x="6497638" y="3748088"/>
          <p14:tracePt t="7383" x="6489700" y="3732213"/>
          <p14:tracePt t="7391" x="6481763" y="3716338"/>
          <p14:tracePt t="7399" x="6473825" y="3700463"/>
          <p14:tracePt t="7407" x="6457950" y="3684588"/>
          <p14:tracePt t="7416" x="6450013" y="3660775"/>
          <p14:tracePt t="7423" x="6434138" y="3644900"/>
          <p14:tracePt t="7431" x="6418263" y="3621088"/>
          <p14:tracePt t="7440" x="6402388" y="3595688"/>
          <p14:tracePt t="7447" x="6369050" y="3579813"/>
          <p14:tracePt t="7455" x="6353175" y="3556000"/>
          <p14:tracePt t="7464" x="6329363" y="3540125"/>
          <p14:tracePt t="7471" x="6297613" y="3516313"/>
          <p14:tracePt t="7479" x="6265863" y="3500438"/>
          <p14:tracePt t="7488" x="6249988" y="3476625"/>
          <p14:tracePt t="7495" x="6226175" y="3468688"/>
          <p14:tracePt t="7504" x="6210300" y="3452813"/>
          <p14:tracePt t="7511" x="6186488" y="3444875"/>
          <p14:tracePt t="7519" x="6178550" y="3436938"/>
          <p14:tracePt t="7527" x="6162675" y="3429000"/>
          <p14:tracePt t="7535" x="6138863" y="3429000"/>
          <p14:tracePt t="7543" x="6122988" y="3421063"/>
          <p14:tracePt t="7551" x="6107113" y="3413125"/>
          <p14:tracePt t="7559" x="6083300" y="3405188"/>
          <p14:tracePt t="7567" x="6059488" y="3405188"/>
          <p14:tracePt t="7575" x="6026150" y="3405188"/>
          <p14:tracePt t="7583" x="5994400" y="3405188"/>
          <p14:tracePt t="7592" x="5946775" y="3405188"/>
          <p14:tracePt t="7601" x="5907088" y="3405188"/>
          <p14:tracePt t="7608" x="5859463" y="3397250"/>
          <p14:tracePt t="7617" x="5819775" y="3397250"/>
          <p14:tracePt t="7623" x="5788025" y="3397250"/>
          <p14:tracePt t="7633" x="5740400" y="3397250"/>
          <p14:tracePt t="7641" x="5708650" y="3397250"/>
          <p14:tracePt t="7649" x="5659438" y="3397250"/>
          <p14:tracePt t="7657" x="5627688" y="3405188"/>
          <p14:tracePt t="7665" x="5580063" y="3413125"/>
          <p14:tracePt t="7673" x="5564188" y="3429000"/>
          <p14:tracePt t="7681" x="5548313" y="3436938"/>
          <p14:tracePt t="7689" x="5532438" y="3452813"/>
          <p14:tracePt t="7697" x="5516563" y="3460750"/>
          <p14:tracePt t="7705" x="5508625" y="3476625"/>
          <p14:tracePt t="7714" x="5492750" y="3500438"/>
          <p14:tracePt t="7721" x="5484813" y="3524250"/>
          <p14:tracePt t="7730" x="5484813" y="3540125"/>
          <p14:tracePt t="7738" x="5476875" y="3556000"/>
          <p14:tracePt t="7745" x="5468938" y="3571875"/>
          <p14:tracePt t="7753" x="5468938" y="3587750"/>
          <p14:tracePt t="7761" x="5468938" y="3595688"/>
          <p14:tracePt t="7769" x="5468938" y="3605213"/>
          <p14:tracePt t="7777" x="5468938" y="3613150"/>
          <p14:tracePt t="7785" x="5468938" y="3621088"/>
          <p14:tracePt t="7793" x="5468938" y="3629025"/>
          <p14:tracePt t="7802" x="5468938" y="3636963"/>
          <p14:tracePt t="7809" x="5468938" y="3652838"/>
          <p14:tracePt t="7817" x="5468938" y="3660775"/>
          <p14:tracePt t="7825" x="5476875" y="3676650"/>
          <p14:tracePt t="7833" x="5484813" y="3700463"/>
          <p14:tracePt t="7841" x="5500688" y="3716338"/>
          <p14:tracePt t="7850" x="5516563" y="3748088"/>
          <p14:tracePt t="7857" x="5540375" y="3779838"/>
          <p14:tracePt t="7865" x="5556250" y="3803650"/>
          <p14:tracePt t="7873" x="5588000" y="3843338"/>
          <p14:tracePt t="7881" x="5619750" y="3875088"/>
          <p14:tracePt t="7890" x="5643563" y="3898900"/>
          <p14:tracePt t="7897" x="5676900" y="3930650"/>
          <p14:tracePt t="7908" x="5716588" y="3963988"/>
          <p14:tracePt t="7914" x="5756275" y="3995738"/>
          <p14:tracePt t="7924" x="5780088" y="4011613"/>
          <p14:tracePt t="7930" x="5811838" y="4035425"/>
          <p14:tracePt t="7939" x="5843588" y="4067175"/>
          <p14:tracePt t="7948" x="5883275" y="4083050"/>
          <p14:tracePt t="7955" x="5922963" y="4106863"/>
          <p14:tracePt t="7964" x="5954713" y="4122738"/>
          <p14:tracePt t="7971" x="5994400" y="4138613"/>
          <p14:tracePt t="7979" x="6026150" y="4154488"/>
          <p14:tracePt t="7988" x="6059488" y="4154488"/>
          <p14:tracePt t="7995" x="6099175" y="4154488"/>
          <p14:tracePt t="8003" x="6130925" y="4154488"/>
          <p14:tracePt t="8011" x="6162675" y="4162425"/>
          <p14:tracePt t="8019" x="6194425" y="4162425"/>
          <p14:tracePt t="8027" x="6234113" y="4170363"/>
          <p14:tracePt t="8035" x="6273800" y="4178300"/>
          <p14:tracePt t="8043" x="6297613" y="4178300"/>
          <p14:tracePt t="8052" x="6321425" y="4178300"/>
          <p14:tracePt t="8059" x="6337300" y="4178300"/>
          <p14:tracePt t="8067" x="6361113" y="4178300"/>
          <p14:tracePt t="8083" x="6369050" y="4178300"/>
          <p14:tracePt t="8091" x="6376988" y="4178300"/>
          <p14:tracePt t="8099" x="6384925" y="4178300"/>
          <p14:tracePt t="14754" x="6376988" y="4170363"/>
          <p14:tracePt t="14761" x="6345238" y="4138613"/>
          <p14:tracePt t="14769" x="6321425" y="4114800"/>
          <p14:tracePt t="14777" x="6265863" y="4075113"/>
          <p14:tracePt t="14785" x="6210300" y="4035425"/>
          <p14:tracePt t="14793" x="6162675" y="4003675"/>
          <p14:tracePt t="14801" x="6107113" y="3979863"/>
          <p14:tracePt t="14809" x="6051550" y="3948113"/>
          <p14:tracePt t="14817" x="5994400" y="3922713"/>
          <p14:tracePt t="14827" x="5930900" y="3898900"/>
          <p14:tracePt t="14833" x="5875338" y="3883025"/>
          <p14:tracePt t="14843" x="5819775" y="3859213"/>
          <p14:tracePt t="14851" x="5764213" y="3835400"/>
          <p14:tracePt t="14859" x="5708650" y="3811588"/>
          <p14:tracePt t="14869" x="5651500" y="3795713"/>
          <p14:tracePt t="14875" x="5595938" y="3779838"/>
          <p14:tracePt t="14883" x="5540375" y="3763963"/>
          <p14:tracePt t="14891" x="5492750" y="3748088"/>
          <p14:tracePt t="14899" x="5437188" y="3740150"/>
          <p14:tracePt t="14907" x="5405438" y="3724275"/>
          <p14:tracePt t="14915" x="5365750" y="3716338"/>
          <p14:tracePt t="14923" x="5341938" y="3716338"/>
          <p14:tracePt t="14931" x="5318125" y="3708400"/>
          <p14:tracePt t="14939" x="5310188" y="3700463"/>
          <p14:tracePt t="14947" x="5292725" y="3700463"/>
          <p14:tracePt t="14955" x="5276850" y="3692525"/>
          <p14:tracePt t="14995" x="5268913" y="3692525"/>
          <p14:tracePt t="15027" x="5260975" y="3692525"/>
          <p14:tracePt t="15035" x="5245100" y="3692525"/>
          <p14:tracePt t="15043" x="5229225" y="3692525"/>
          <p14:tracePt t="15051" x="5205413" y="3684588"/>
          <p14:tracePt t="15059" x="5189538" y="3684588"/>
          <p14:tracePt t="15067" x="5165725" y="3684588"/>
          <p14:tracePt t="15075" x="5149850" y="3684588"/>
          <p14:tracePt t="15083" x="5133975" y="3676650"/>
          <p14:tracePt t="15091" x="5110163" y="3676650"/>
          <p14:tracePt t="15099" x="5094288" y="3676650"/>
          <p14:tracePt t="15115" x="5054600" y="3676650"/>
          <p14:tracePt t="15125" x="5022850" y="3676650"/>
          <p14:tracePt t="15133" x="4983163" y="3676650"/>
          <p14:tracePt t="15141" x="4926013" y="3676650"/>
          <p14:tracePt t="15149" x="4870450" y="3676650"/>
          <p14:tracePt t="15157" x="4806950" y="3676650"/>
          <p14:tracePt t="15165" x="4751388" y="3676650"/>
          <p14:tracePt t="15175" x="4711700" y="3676650"/>
          <p14:tracePt t="15182" x="4656138" y="3676650"/>
          <p14:tracePt t="15189" x="4616450" y="3676650"/>
          <p14:tracePt t="15198" x="4567238" y="3676650"/>
          <p14:tracePt t="15205" x="4535488" y="3676650"/>
          <p14:tracePt t="15215" x="4495800" y="3676650"/>
          <p14:tracePt t="15222" x="4464050" y="3676650"/>
          <p14:tracePt t="15229" x="4416425" y="3676650"/>
          <p14:tracePt t="15237" x="4392613" y="3676650"/>
          <p14:tracePt t="15245" x="4352925" y="3676650"/>
          <p14:tracePt t="15253" x="4321175" y="3676650"/>
          <p14:tracePt t="15261" x="4273550" y="3676650"/>
          <p14:tracePt t="15269" x="4249738" y="3676650"/>
          <p14:tracePt t="15277" x="4217988" y="3676650"/>
          <p14:tracePt t="15286" x="4184650" y="3676650"/>
          <p14:tracePt t="15293" x="4160838" y="3668713"/>
          <p14:tracePt t="15301" x="4144963" y="3668713"/>
          <p14:tracePt t="15309" x="4129088" y="3668713"/>
          <p14:tracePt t="15317" x="4113213" y="3668713"/>
          <p14:tracePt t="15325" x="4089400" y="3668713"/>
          <p14:tracePt t="15333" x="4073525" y="3668713"/>
          <p14:tracePt t="15341" x="4057650" y="3668713"/>
          <p14:tracePt t="15350" x="4033838" y="3668713"/>
          <p14:tracePt t="15357" x="4017963" y="3668713"/>
          <p14:tracePt t="15365" x="4010025" y="3668713"/>
          <p14:tracePt t="15373" x="3994150" y="3668713"/>
          <p14:tracePt t="15382" x="3978275" y="3668713"/>
          <p14:tracePt t="15389" x="3962400" y="3668713"/>
          <p14:tracePt t="15399" x="3954463" y="3668713"/>
          <p14:tracePt t="15405" x="3946525" y="3668713"/>
          <p14:tracePt t="15415" x="3930650" y="3668713"/>
          <p14:tracePt t="18597" x="3922713" y="3652838"/>
          <p14:tracePt t="18603" x="3922713" y="3636963"/>
          <p14:tracePt t="18613" x="3906838" y="3621088"/>
          <p14:tracePt t="18621" x="3890963" y="3579813"/>
          <p14:tracePt t="18629" x="3883025" y="3548063"/>
          <p14:tracePt t="18637" x="3875088" y="3508375"/>
          <p14:tracePt t="18645" x="3867150" y="3476625"/>
          <p14:tracePt t="18655" x="3851275" y="3429000"/>
          <p14:tracePt t="18661" x="3833813" y="3397250"/>
          <p14:tracePt t="18669" x="3825875" y="3365500"/>
          <p14:tracePt t="18677" x="3817938" y="3341688"/>
          <p14:tracePt t="18685" x="3817938" y="3317875"/>
          <p14:tracePt t="18693" x="3810000" y="3286125"/>
          <p14:tracePt t="18701" x="3802063" y="3262313"/>
          <p14:tracePt t="18709" x="3786188" y="3236913"/>
          <p14:tracePt t="18717" x="3786188" y="3205163"/>
          <p14:tracePt t="18725" x="3770313" y="3173413"/>
          <p14:tracePt t="18733" x="3762375" y="3149600"/>
          <p14:tracePt t="18741" x="3754438" y="3109913"/>
          <p14:tracePt t="18749" x="3746500" y="3094038"/>
          <p14:tracePt t="18757" x="3746500" y="3078163"/>
          <p14:tracePt t="18765" x="3746500" y="3070225"/>
          <p14:tracePt t="18773" x="3746500" y="3054350"/>
          <p14:tracePt t="18782" x="3738563" y="3030538"/>
          <p14:tracePt t="18789" x="3738563" y="3014663"/>
          <p14:tracePt t="18798" x="3730625" y="2990850"/>
          <p14:tracePt t="18805" x="3730625" y="2967038"/>
          <p14:tracePt t="18813" x="3730625" y="2951163"/>
          <p14:tracePt t="18821" x="3722688" y="2927350"/>
          <p14:tracePt t="18829" x="3714750" y="2894013"/>
          <p14:tracePt t="18837" x="3706813" y="2870200"/>
          <p14:tracePt t="18845" x="3698875" y="2838450"/>
          <p14:tracePt t="18853" x="3690938" y="2806700"/>
          <p14:tracePt t="18862" x="3675063" y="2782888"/>
          <p14:tracePt t="18869" x="3667125" y="2743200"/>
          <p14:tracePt t="18880" x="3659188" y="2719388"/>
          <p14:tracePt t="18885" x="3651250" y="2695575"/>
          <p14:tracePt t="18895" x="3651250" y="2671763"/>
          <p14:tracePt t="18901" x="3651250" y="2647950"/>
          <p14:tracePt t="18911" x="3643313" y="2616200"/>
          <p14:tracePt t="18919" x="3643313" y="2592388"/>
          <p14:tracePt t="18927" x="3635375" y="2559050"/>
          <p14:tracePt t="18935" x="3627438" y="2535238"/>
          <p14:tracePt t="18943" x="3619500" y="2495550"/>
          <p14:tracePt t="18951" x="3619500" y="2471738"/>
          <p14:tracePt t="18959" x="3611563" y="2439988"/>
          <p14:tracePt t="18967" x="3603625" y="2416175"/>
          <p14:tracePt t="18975" x="3603625" y="2384425"/>
          <p14:tracePt t="18983" x="3595688" y="2360613"/>
          <p14:tracePt t="18991" x="3587750" y="2336800"/>
          <p14:tracePt t="18999" x="3587750" y="2312988"/>
          <p14:tracePt t="19007" x="3587750" y="2289175"/>
          <p14:tracePt t="19015" x="3587750" y="2273300"/>
          <p14:tracePt t="19023" x="3579813" y="2257425"/>
          <p14:tracePt t="19031" x="3579813" y="2241550"/>
          <p14:tracePt t="19039" x="3579813" y="2216150"/>
          <p14:tracePt t="19047" x="3571875" y="2200275"/>
          <p14:tracePt t="19055" x="3571875" y="2168525"/>
          <p14:tracePt t="19065" x="3571875" y="2144713"/>
          <p14:tracePt t="19071" x="3563938" y="2112963"/>
          <p14:tracePt t="19079" x="3563938" y="2073275"/>
          <p14:tracePt t="19087" x="3563938" y="2041525"/>
          <p14:tracePt t="19100" x="3563938" y="2001838"/>
          <p14:tracePt t="19103" x="3563938" y="1970088"/>
          <p14:tracePt t="19111" x="3563938" y="1930400"/>
          <p14:tracePt t="19119" x="3563938" y="1898650"/>
          <p14:tracePt t="19127" x="3563938" y="1873250"/>
          <p14:tracePt t="19135" x="3563938" y="1841500"/>
          <p14:tracePt t="19143" x="3563938" y="1809750"/>
          <p14:tracePt t="19151" x="3563938" y="1778000"/>
          <p14:tracePt t="19161" x="3563938" y="1746250"/>
          <p14:tracePt t="19167" x="3563938" y="1714500"/>
          <p14:tracePt t="19177" x="3563938" y="1682750"/>
          <p14:tracePt t="19185" x="3563938" y="1658938"/>
          <p14:tracePt t="19193" x="3563938" y="1635125"/>
          <p14:tracePt t="19202" x="3563938" y="1619250"/>
          <p14:tracePt t="19209" x="3563938" y="1595438"/>
          <p14:tracePt t="19217" x="3563938" y="1579563"/>
          <p14:tracePt t="19225" x="3563938" y="1571625"/>
          <p14:tracePt t="19233" x="3563938" y="1563688"/>
          <p14:tracePt t="19241" x="3563938" y="1555750"/>
          <p14:tracePt t="19249" x="3563938" y="1547813"/>
          <p14:tracePt t="19257" x="3563938" y="1538288"/>
          <p14:tracePt t="19273" x="3563938" y="1530350"/>
          <p14:tracePt t="19282" x="3563938" y="1522413"/>
          <p14:tracePt t="19298" x="3563938" y="1514475"/>
          <p14:tracePt t="19305" x="3556000" y="1506538"/>
          <p14:tracePt t="20175" x="3540125" y="1506538"/>
          <p14:tracePt t="20183" x="3516313" y="1498600"/>
          <p14:tracePt t="20192" x="3379788" y="1482725"/>
          <p14:tracePt t="20199" x="3149600" y="1443038"/>
          <p14:tracePt t="20207" x="2767013" y="1363663"/>
          <p14:tracePt t="20215" x="2295525" y="1268413"/>
          <p14:tracePt t="20223" x="1770063" y="1171575"/>
          <p14:tracePt t="20231" x="1274763" y="1052513"/>
          <p14:tracePt t="20239" x="781050" y="941388"/>
          <p14:tracePt t="20248" x="334963" y="8286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1" u="sng" dirty="0"/>
              <a:t>Components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AVR ATMEGA328p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MPU 6050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nRF24l01+</a:t>
            </a:r>
          </a:p>
          <a:p>
            <a:pPr marL="0" indent="0"/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b="1" u="sng" dirty="0"/>
              <a:t>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Atmega328p – MPU6050 using I2C – Address (0x68)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Atmega328p – MPU6050 using I2C – Address (0x69)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Atmega328p - nRF24L01 using SPI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Atmega328p – Display to terminal using USART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8B0D02-213C-4B0D-BBC1-9C2808B60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1781"/>
      </p:ext>
    </p:extLst>
  </p:cSld>
  <p:clrMapOvr>
    <a:masterClrMapping/>
  </p:clrMapOvr>
  <p:transition spd="med" advTm="3439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0" x="23813" y="2120900"/>
          <p14:tracePt t="2757" x="39688" y="2089150"/>
          <p14:tracePt t="2765" x="63500" y="2073275"/>
          <p14:tracePt t="2773" x="87313" y="2049463"/>
          <p14:tracePt t="2781" x="119063" y="2025650"/>
          <p14:tracePt t="2789" x="127000" y="2001838"/>
          <p14:tracePt t="2797" x="142875" y="1993900"/>
          <p14:tracePt t="2805" x="166688" y="1978025"/>
          <p14:tracePt t="2814" x="192088" y="1954213"/>
          <p14:tracePt t="2821" x="207963" y="1946275"/>
          <p14:tracePt t="2829" x="223838" y="1930400"/>
          <p14:tracePt t="2837" x="239713" y="1922463"/>
          <p14:tracePt t="2845" x="255588" y="1906588"/>
          <p14:tracePt t="2853" x="279400" y="1898650"/>
          <p14:tracePt t="2860" x="295275" y="1890713"/>
          <p14:tracePt t="2880" x="327025" y="1873250"/>
          <p14:tracePt t="2884" x="342900" y="1865313"/>
          <p14:tracePt t="2892" x="366713" y="1849438"/>
          <p14:tracePt t="2900" x="382588" y="1849438"/>
          <p14:tracePt t="2908" x="390525" y="1841500"/>
          <p14:tracePt t="2917" x="406400" y="1833563"/>
          <p14:tracePt t="2925" x="414338" y="1833563"/>
          <p14:tracePt t="2933" x="422275" y="1825625"/>
          <p14:tracePt t="3095" x="422275" y="1817688"/>
          <p14:tracePt t="3111" x="422275" y="1801813"/>
          <p14:tracePt t="3119" x="430213" y="1793875"/>
          <p14:tracePt t="3127" x="438150" y="1770063"/>
          <p14:tracePt t="3135" x="438150" y="1762125"/>
          <p14:tracePt t="3143" x="446088" y="1746250"/>
          <p14:tracePt t="3151" x="446088" y="1738313"/>
          <p14:tracePt t="3159" x="454025" y="1714500"/>
          <p14:tracePt t="3167" x="454025" y="1706563"/>
          <p14:tracePt t="3175" x="454025" y="1690688"/>
          <p14:tracePt t="3183" x="454025" y="1674813"/>
          <p14:tracePt t="3190" x="461963" y="1651000"/>
          <p14:tracePt t="3198" x="461963" y="1643063"/>
          <p14:tracePt t="3206" x="461963" y="1627188"/>
          <p14:tracePt t="3214" x="461963" y="1611313"/>
          <p14:tracePt t="3222" x="461963" y="1603375"/>
          <p14:tracePt t="3230" x="461963" y="1587500"/>
          <p14:tracePt t="3238" x="461963" y="1579563"/>
          <p14:tracePt t="3247" x="461963" y="1563688"/>
          <p14:tracePt t="3254" x="461963" y="1555750"/>
          <p14:tracePt t="3262" x="461963" y="1547813"/>
          <p14:tracePt t="3272" x="461963" y="1538288"/>
          <p14:tracePt t="3278" x="461963" y="1530350"/>
          <p14:tracePt t="3288" x="461963" y="1514475"/>
          <p14:tracePt t="3294" x="461963" y="1506538"/>
          <p14:tracePt t="3302" x="461963" y="1498600"/>
          <p14:tracePt t="3319" x="461963" y="1490663"/>
          <p14:tracePt t="3519" x="461963" y="1482725"/>
          <p14:tracePt t="3551" x="461963" y="1474788"/>
          <p14:tracePt t="3565" x="461963" y="1466850"/>
          <p14:tracePt t="3599" x="461963" y="1458913"/>
          <p14:tracePt t="3607" x="469900" y="1458913"/>
          <p14:tracePt t="3623" x="469900" y="1450975"/>
          <p14:tracePt t="3639" x="469900" y="1443038"/>
          <p14:tracePt t="3655" x="469900" y="1435100"/>
          <p14:tracePt t="3671" x="469900" y="1427163"/>
          <p14:tracePt t="3679" x="477838" y="1419225"/>
          <p14:tracePt t="3687" x="477838" y="1411288"/>
          <p14:tracePt t="3695" x="477838" y="1403350"/>
          <p14:tracePt t="3703" x="477838" y="1395413"/>
          <p14:tracePt t="3711" x="477838" y="1387475"/>
          <p14:tracePt t="3719" x="477838" y="1371600"/>
          <p14:tracePt t="3735" x="477838" y="1363663"/>
          <p14:tracePt t="3743" x="477838" y="1355725"/>
          <p14:tracePt t="3810" x="477838" y="1363663"/>
          <p14:tracePt t="3827" x="477838" y="1379538"/>
          <p14:tracePt t="3835" x="477838" y="1387475"/>
          <p14:tracePt t="3845" x="477838" y="1395413"/>
          <p14:tracePt t="3851" x="477838" y="1403350"/>
          <p14:tracePt t="3861" x="477838" y="1427163"/>
          <p14:tracePt t="3869" x="477838" y="1443038"/>
          <p14:tracePt t="3884" x="485775" y="1458913"/>
          <p14:tracePt t="3885" x="485775" y="1474788"/>
          <p14:tracePt t="3893" x="501650" y="1490663"/>
          <p14:tracePt t="3901" x="509588" y="1514475"/>
          <p14:tracePt t="3909" x="533400" y="1547813"/>
          <p14:tracePt t="3917" x="550863" y="1563688"/>
          <p14:tracePt t="3925" x="582613" y="1595438"/>
          <p14:tracePt t="3933" x="598488" y="1611313"/>
          <p14:tracePt t="3941" x="638175" y="1635125"/>
          <p14:tracePt t="3949" x="661988" y="1651000"/>
          <p14:tracePt t="3957" x="701675" y="1666875"/>
          <p14:tracePt t="3965" x="733425" y="1682750"/>
          <p14:tracePt t="3973" x="765175" y="1698625"/>
          <p14:tracePt t="3981" x="804863" y="1706563"/>
          <p14:tracePt t="3989" x="844550" y="1714500"/>
          <p14:tracePt t="3998" x="876300" y="1714500"/>
          <p14:tracePt t="4005" x="908050" y="1722438"/>
          <p14:tracePt t="4013" x="949325" y="1722438"/>
          <p14:tracePt t="4021" x="981075" y="1722438"/>
          <p14:tracePt t="4029" x="1020763" y="1722438"/>
          <p14:tracePt t="4037" x="1052513" y="1730375"/>
          <p14:tracePt t="4045" x="1108075" y="1730375"/>
          <p14:tracePt t="4053" x="1155700" y="1730375"/>
          <p14:tracePt t="4061" x="1187450" y="1730375"/>
          <p14:tracePt t="4069" x="1227138" y="1738313"/>
          <p14:tracePt t="4077" x="1274763" y="1738313"/>
          <p14:tracePt t="4085" x="1316038" y="1746250"/>
          <p14:tracePt t="4093" x="1363663" y="1746250"/>
          <p14:tracePt t="4101" x="1395413" y="1754188"/>
          <p14:tracePt t="4111" x="1427163" y="1754188"/>
          <p14:tracePt t="4117" x="1474788" y="1762125"/>
          <p14:tracePt t="4125" x="1514475" y="1770063"/>
          <p14:tracePt t="4135" x="1562100" y="1770063"/>
          <p14:tracePt t="4141" x="1601788" y="1770063"/>
          <p14:tracePt t="4151" x="1651000" y="1778000"/>
          <p14:tracePt t="4159" x="1706563" y="1778000"/>
          <p14:tracePt t="4167" x="1754188" y="1778000"/>
          <p14:tracePt t="4175" x="1809750" y="1778000"/>
          <p14:tracePt t="4183" x="1865313" y="1778000"/>
          <p14:tracePt t="4191" x="1920875" y="1778000"/>
          <p14:tracePt t="4199" x="1960563" y="1778000"/>
          <p14:tracePt t="4207" x="2017713" y="1778000"/>
          <p14:tracePt t="4215" x="2057400" y="1778000"/>
          <p14:tracePt t="4223" x="2112963" y="1778000"/>
          <p14:tracePt t="4231" x="2152650" y="1778000"/>
          <p14:tracePt t="4238" x="2208213" y="1778000"/>
          <p14:tracePt t="4247" x="2239963" y="1778000"/>
          <p14:tracePt t="4254" x="2287588" y="1778000"/>
          <p14:tracePt t="4262" x="2335213" y="1785938"/>
          <p14:tracePt t="4271" x="2374900" y="1785938"/>
          <p14:tracePt t="4279" x="2416175" y="1785938"/>
          <p14:tracePt t="4287" x="2463800" y="1793875"/>
          <p14:tracePt t="4297" x="2503488" y="1793875"/>
          <p14:tracePt t="4303" x="2543175" y="1793875"/>
          <p14:tracePt t="4311" x="2598738" y="1793875"/>
          <p14:tracePt t="4319" x="2646363" y="1793875"/>
          <p14:tracePt t="4327" x="2693988" y="1801813"/>
          <p14:tracePt t="4335" x="2751138" y="1801813"/>
          <p14:tracePt t="4343" x="2798763" y="1801813"/>
          <p14:tracePt t="4351" x="2830513" y="1801813"/>
          <p14:tracePt t="4359" x="2870200" y="1801813"/>
          <p14:tracePt t="4367" x="2901950" y="1801813"/>
          <p14:tracePt t="4375" x="2925763" y="1801813"/>
          <p14:tracePt t="4383" x="2957513" y="1801813"/>
          <p14:tracePt t="4391" x="2981325" y="1801813"/>
          <p14:tracePt t="4401" x="2997200" y="1801813"/>
          <p14:tracePt t="4407" x="3021013" y="1801813"/>
          <p14:tracePt t="4415" x="3036888" y="1801813"/>
          <p14:tracePt t="4425" x="3052763" y="1801813"/>
          <p14:tracePt t="4432" x="3060700" y="1801813"/>
          <p14:tracePt t="4441" x="3076575" y="1801813"/>
          <p14:tracePt t="4449" x="3092450" y="1801813"/>
          <p14:tracePt t="4457" x="3109913" y="1801813"/>
          <p14:tracePt t="4465" x="3133725" y="1801813"/>
          <p14:tracePt t="4473" x="3149600" y="1801813"/>
          <p14:tracePt t="4481" x="3165475" y="1801813"/>
          <p14:tracePt t="4489" x="3173413" y="1801813"/>
          <p14:tracePt t="4497" x="3189288" y="1801813"/>
          <p14:tracePt t="4505" x="3213100" y="1793875"/>
          <p14:tracePt t="4513" x="3221038" y="1793875"/>
          <p14:tracePt t="4521" x="3244850" y="1793875"/>
          <p14:tracePt t="4529" x="3260725" y="1793875"/>
          <p14:tracePt t="4537" x="3276600" y="1793875"/>
          <p14:tracePt t="4545" x="3300413" y="1793875"/>
          <p14:tracePt t="4553" x="3324225" y="1793875"/>
          <p14:tracePt t="4561" x="3348038" y="1793875"/>
          <p14:tracePt t="4569" x="3363913" y="1785938"/>
          <p14:tracePt t="4577" x="3379788" y="1778000"/>
          <p14:tracePt t="4585" x="3387725" y="1770063"/>
          <p14:tracePt t="4593" x="3395663" y="1770063"/>
          <p14:tracePt t="4603" x="3395663" y="1762125"/>
          <p14:tracePt t="4609" x="3403600" y="1762125"/>
          <p14:tracePt t="4625" x="3403600" y="1754188"/>
          <p14:tracePt t="4649" x="3411538" y="1746250"/>
          <p14:tracePt t="4657" x="3419475" y="1746250"/>
          <p14:tracePt t="4665" x="3419475" y="1730375"/>
          <p14:tracePt t="4673" x="3419475" y="1722438"/>
          <p14:tracePt t="4681" x="3419475" y="1714500"/>
          <p14:tracePt t="4691" x="3419475" y="1706563"/>
          <p14:tracePt t="4697" x="3419475" y="1690688"/>
          <p14:tracePt t="4707" x="3419475" y="1682750"/>
          <p14:tracePt t="4715" x="3419475" y="1674813"/>
          <p14:tracePt t="4723" x="3419475" y="1658938"/>
          <p14:tracePt t="4731" x="3419475" y="1635125"/>
          <p14:tracePt t="4739" x="3419475" y="1627188"/>
          <p14:tracePt t="4748" x="3419475" y="1619250"/>
          <p14:tracePt t="4755" x="3419475" y="1603375"/>
          <p14:tracePt t="4763" x="3411538" y="1595438"/>
          <p14:tracePt t="4771" x="3403600" y="1587500"/>
          <p14:tracePt t="4778" x="3403600" y="1571625"/>
          <p14:tracePt t="4786" x="3395663" y="1563688"/>
          <p14:tracePt t="4794" x="3387725" y="1547813"/>
          <p14:tracePt t="4802" x="3371850" y="1547813"/>
          <p14:tracePt t="4810" x="3363913" y="1530350"/>
          <p14:tracePt t="4818" x="3348038" y="1530350"/>
          <p14:tracePt t="4826" x="3340100" y="1514475"/>
          <p14:tracePt t="4834" x="3332163" y="1514475"/>
          <p14:tracePt t="4842" x="3316288" y="1514475"/>
          <p14:tracePt t="4850" x="3308350" y="1498600"/>
          <p14:tracePt t="4858" x="3300413" y="1490663"/>
          <p14:tracePt t="4867" x="3284538" y="1490663"/>
          <p14:tracePt t="4875" x="3268663" y="1490663"/>
          <p14:tracePt t="4897" x="3252788" y="1482725"/>
          <p14:tracePt t="4898" x="3236913" y="1474788"/>
          <p14:tracePt t="4906" x="3228975" y="1474788"/>
          <p14:tracePt t="4914" x="3221038" y="1474788"/>
          <p14:tracePt t="4922" x="3197225" y="1466850"/>
          <p14:tracePt t="4930" x="3181350" y="1466850"/>
          <p14:tracePt t="4938" x="3173413" y="1458913"/>
          <p14:tracePt t="4946" x="3157538" y="1458913"/>
          <p14:tracePt t="4954" x="3141663" y="1458913"/>
          <p14:tracePt t="4962" x="3117850" y="1450975"/>
          <p14:tracePt t="4970" x="3092450" y="1443038"/>
          <p14:tracePt t="4978" x="3076575" y="1443038"/>
          <p14:tracePt t="4986" x="3060700" y="1435100"/>
          <p14:tracePt t="4996" x="3036888" y="1435100"/>
          <p14:tracePt t="5002" x="3021013" y="1435100"/>
          <p14:tracePt t="5012" x="3005138" y="1435100"/>
          <p14:tracePt t="5020" x="2981325" y="1435100"/>
          <p14:tracePt t="5028" x="2965450" y="1435100"/>
          <p14:tracePt t="5036" x="2941638" y="1427163"/>
          <p14:tracePt t="5044" x="2917825" y="1427163"/>
          <p14:tracePt t="5052" x="2901950" y="1419225"/>
          <p14:tracePt t="5060" x="2894013" y="1411288"/>
          <p14:tracePt t="5068" x="2870200" y="1411288"/>
          <p14:tracePt t="5076" x="2854325" y="1411288"/>
          <p14:tracePt t="5084" x="2830513" y="1403350"/>
          <p14:tracePt t="5092" x="2806700" y="1403350"/>
          <p14:tracePt t="5100" x="2782888" y="1395413"/>
          <p14:tracePt t="5108" x="2759075" y="1395413"/>
          <p14:tracePt t="5116" x="2725738" y="1387475"/>
          <p14:tracePt t="5124" x="2693988" y="1387475"/>
          <p14:tracePt t="5132" x="2662238" y="1379538"/>
          <p14:tracePt t="5140" x="2614613" y="1371600"/>
          <p14:tracePt t="5148" x="2582863" y="1363663"/>
          <p14:tracePt t="5156" x="2543175" y="1363663"/>
          <p14:tracePt t="5164" x="2511425" y="1355725"/>
          <p14:tracePt t="5172" x="2471738" y="1347788"/>
          <p14:tracePt t="5180" x="2432050" y="1347788"/>
          <p14:tracePt t="5188" x="2400300" y="1339850"/>
          <p14:tracePt t="5197" x="2366963" y="1339850"/>
          <p14:tracePt t="5205" x="2343150" y="1331913"/>
          <p14:tracePt t="5213" x="2311400" y="1331913"/>
          <p14:tracePt t="5221" x="2271713" y="1331913"/>
          <p14:tracePt t="5228" x="2239963" y="1331913"/>
          <p14:tracePt t="5236" x="2200275" y="1323975"/>
          <p14:tracePt t="5244" x="2176463" y="1323975"/>
          <p14:tracePt t="5252" x="2144713" y="1316038"/>
          <p14:tracePt t="5260" x="2120900" y="1316038"/>
          <p14:tracePt t="5268" x="2097088" y="1308100"/>
          <p14:tracePt t="5278" x="2065338" y="1308100"/>
          <p14:tracePt t="5284" x="2041525" y="1308100"/>
          <p14:tracePt t="5294" x="2025650" y="1308100"/>
          <p14:tracePt t="5302" x="2000250" y="1308100"/>
          <p14:tracePt t="5310" x="1984375" y="1308100"/>
          <p14:tracePt t="5320" x="1960563" y="1308100"/>
          <p14:tracePt t="5326" x="1936750" y="1308100"/>
          <p14:tracePt t="5334" x="1912938" y="1308100"/>
          <p14:tracePt t="5342" x="1897063" y="1308100"/>
          <p14:tracePt t="5351" x="1873250" y="1308100"/>
          <p14:tracePt t="5359" x="1841500" y="1308100"/>
          <p14:tracePt t="5367" x="1817688" y="1300163"/>
          <p14:tracePt t="5375" x="1778000" y="1300163"/>
          <p14:tracePt t="5383" x="1738313" y="1300163"/>
          <p14:tracePt t="5391" x="1706563" y="1292225"/>
          <p14:tracePt t="5399" x="1674813" y="1292225"/>
          <p14:tracePt t="5406" x="1625600" y="1292225"/>
          <p14:tracePt t="5414" x="1593850" y="1284288"/>
          <p14:tracePt t="5422" x="1562100" y="1284288"/>
          <p14:tracePt t="5430" x="1530350" y="1284288"/>
          <p14:tracePt t="5438" x="1482725" y="1276350"/>
          <p14:tracePt t="5446" x="1458913" y="1276350"/>
          <p14:tracePt t="5454" x="1427163" y="1276350"/>
          <p14:tracePt t="5462" x="1403350" y="1276350"/>
          <p14:tracePt t="5470" x="1379538" y="1276350"/>
          <p14:tracePt t="5478" x="1355725" y="1276350"/>
          <p14:tracePt t="5486" x="1323975" y="1276350"/>
          <p14:tracePt t="5494" x="1300163" y="1276350"/>
          <p14:tracePt t="5502" x="1266825" y="1276350"/>
          <p14:tracePt t="5510" x="1235075" y="1276350"/>
          <p14:tracePt t="5518" x="1211263" y="1276350"/>
          <p14:tracePt t="5527" x="1179513" y="1276350"/>
          <p14:tracePt t="5535" x="1139825" y="1284288"/>
          <p14:tracePt t="5545" x="1116013" y="1292225"/>
          <p14:tracePt t="5551" x="1092200" y="1292225"/>
          <p14:tracePt t="5561" x="1076325" y="1300163"/>
          <p14:tracePt t="5569" x="1060450" y="1308100"/>
          <p14:tracePt t="5577" x="1044575" y="1308100"/>
          <p14:tracePt t="5584" x="1020763" y="1308100"/>
          <p14:tracePt t="5592" x="1012825" y="1316038"/>
          <p14:tracePt t="5600" x="1004888" y="1316038"/>
          <p14:tracePt t="5608" x="989013" y="1323975"/>
          <p14:tracePt t="5616" x="973138" y="1323975"/>
          <p14:tracePt t="5632" x="957263" y="1331913"/>
          <p14:tracePt t="5648" x="949325" y="1339850"/>
          <p14:tracePt t="5656" x="933450" y="1339850"/>
          <p14:tracePt t="5672" x="917575" y="1347788"/>
          <p14:tracePt t="5680" x="900113" y="1355725"/>
          <p14:tracePt t="5688" x="892175" y="1363663"/>
          <p14:tracePt t="5696" x="876300" y="1371600"/>
          <p14:tracePt t="5705" x="868363" y="1371600"/>
          <p14:tracePt t="5713" x="852488" y="1379538"/>
          <p14:tracePt t="5721" x="844550" y="1387475"/>
          <p14:tracePt t="5731" x="828675" y="1395413"/>
          <p14:tracePt t="5737" x="812800" y="1403350"/>
          <p14:tracePt t="5745" x="804863" y="1411288"/>
          <p14:tracePt t="5753" x="788988" y="1419225"/>
          <p14:tracePt t="5761" x="773113" y="1419225"/>
          <p14:tracePt t="5769" x="773113" y="1427163"/>
          <p14:tracePt t="5777" x="757238" y="1435100"/>
          <p14:tracePt t="5793" x="749300" y="1435100"/>
          <p14:tracePt t="5801" x="749300" y="1443038"/>
          <p14:tracePt t="5809" x="741363" y="1443038"/>
          <p14:tracePt t="5851" x="733425" y="1450975"/>
          <p14:tracePt t="5859" x="725488" y="1450975"/>
          <p14:tracePt t="5883" x="717550" y="1450975"/>
          <p14:tracePt t="5891" x="717550" y="1458913"/>
          <p14:tracePt t="5899" x="717550" y="1466850"/>
          <p14:tracePt t="5907" x="709613" y="1466850"/>
          <p14:tracePt t="5931" x="701675" y="1466850"/>
          <p14:tracePt t="6065" x="693738" y="1466850"/>
          <p14:tracePt t="6071" x="693738" y="1474788"/>
          <p14:tracePt t="6097" x="685800" y="1482725"/>
          <p14:tracePt t="6111" x="677863" y="1482725"/>
          <p14:tracePt t="6121" x="677863" y="1498600"/>
          <p14:tracePt t="6127" x="661988" y="1498600"/>
          <p14:tracePt t="6139" x="661988" y="1514475"/>
          <p14:tracePt t="6143" x="654050" y="1522413"/>
          <p14:tracePt t="6153" x="646113" y="1530350"/>
          <p14:tracePt t="6161" x="646113" y="1538288"/>
          <p14:tracePt t="6169" x="646113" y="1547813"/>
          <p14:tracePt t="6177" x="638175" y="1563688"/>
          <p14:tracePt t="6185" x="630238" y="1571625"/>
          <p14:tracePt t="6193" x="630238" y="1579563"/>
          <p14:tracePt t="6201" x="630238" y="1595438"/>
          <p14:tracePt t="6209" x="630238" y="1619250"/>
          <p14:tracePt t="6217" x="630238" y="1627188"/>
          <p14:tracePt t="6225" x="630238" y="1635125"/>
          <p14:tracePt t="6233" x="630238" y="1643063"/>
          <p14:tracePt t="6241" x="630238" y="1658938"/>
          <p14:tracePt t="6257" x="630238" y="1666875"/>
          <p14:tracePt t="6273" x="630238" y="1674813"/>
          <p14:tracePt t="6281" x="622300" y="1674813"/>
          <p14:tracePt t="6289" x="622300" y="1682750"/>
          <p14:tracePt t="6313" x="614363" y="1682750"/>
          <p14:tracePt t="6337" x="614363" y="1690688"/>
          <p14:tracePt t="6345" x="606425" y="1690688"/>
          <p14:tracePt t="6361" x="598488" y="1690688"/>
          <p14:tracePt t="6385" x="590550" y="1690688"/>
          <p14:tracePt t="6395" x="582613" y="1690688"/>
          <p14:tracePt t="6419" x="574675" y="1690688"/>
          <p14:tracePt t="6463" x="566738" y="1690688"/>
          <p14:tracePt t="6487" x="558800" y="1690688"/>
          <p14:tracePt t="6511" x="550863" y="1682750"/>
          <p14:tracePt t="6565" x="541338" y="1682750"/>
          <p14:tracePt t="6650" x="533400" y="1682750"/>
          <p14:tracePt t="6666" x="517525" y="1682750"/>
          <p14:tracePt t="6684" x="509588" y="1682750"/>
          <p14:tracePt t="6692" x="485775" y="1682750"/>
          <p14:tracePt t="6700" x="477838" y="1682750"/>
          <p14:tracePt t="6708" x="469900" y="1690688"/>
          <p14:tracePt t="6716" x="461963" y="1690688"/>
          <p14:tracePt t="6724" x="446088" y="1690688"/>
          <p14:tracePt t="6732" x="438150" y="1690688"/>
          <p14:tracePt t="6740" x="430213" y="1698625"/>
          <p14:tracePt t="6748" x="422275" y="1698625"/>
          <p14:tracePt t="6765" x="414338" y="1698625"/>
          <p14:tracePt t="6773" x="406400" y="1698625"/>
          <p14:tracePt t="6804" x="398463" y="1698625"/>
          <p14:tracePt t="6836" x="398463" y="1706563"/>
          <p14:tracePt t="6855" x="390525" y="1706563"/>
          <p14:tracePt t="6876" x="390525" y="1714500"/>
          <p14:tracePt t="6892" x="382588" y="1714500"/>
          <p14:tracePt t="7432" x="374650" y="1714500"/>
          <p14:tracePt t="7457" x="374650" y="1706563"/>
          <p14:tracePt t="7465" x="366713" y="1706563"/>
          <p14:tracePt t="7483" x="366713" y="1698625"/>
          <p14:tracePt t="7491" x="358775" y="1698625"/>
          <p14:tracePt t="7505" x="358775" y="1690688"/>
          <p14:tracePt t="7559" x="350838" y="1690688"/>
          <p14:tracePt t="7583" x="342900" y="1690688"/>
          <p14:tracePt t="7599" x="334963" y="1690688"/>
          <p14:tracePt t="7623" x="327025" y="1690688"/>
          <p14:tracePt t="7639" x="319088" y="1690688"/>
          <p14:tracePt t="7655" x="311150" y="1690688"/>
          <p14:tracePt t="7663" x="303213" y="1690688"/>
          <p14:tracePt t="7679" x="295275" y="1690688"/>
          <p14:tracePt t="7687" x="287338" y="1698625"/>
          <p14:tracePt t="7695" x="279400" y="1698625"/>
          <p14:tracePt t="7703" x="263525" y="1706563"/>
          <p14:tracePt t="7711" x="263525" y="1714500"/>
          <p14:tracePt t="7719" x="247650" y="1722438"/>
          <p14:tracePt t="7735" x="239713" y="1722438"/>
          <p14:tracePt t="7744" x="239713" y="1730375"/>
          <p14:tracePt t="7751" x="231775" y="1730375"/>
          <p14:tracePt t="7759" x="231775" y="1738313"/>
          <p14:tracePt t="7769" x="231775" y="1746250"/>
          <p14:tracePt t="7777" x="223838" y="1746250"/>
          <p14:tracePt t="7785" x="215900" y="1746250"/>
          <p14:tracePt t="7793" x="215900" y="1754188"/>
          <p14:tracePt t="7809" x="215900" y="1762125"/>
          <p14:tracePt t="7841" x="215900" y="1770063"/>
          <p14:tracePt t="7849" x="215900" y="1778000"/>
          <p14:tracePt t="7865" x="215900" y="1785938"/>
          <p14:tracePt t="7882" x="215900" y="1793875"/>
          <p14:tracePt t="7898" x="215900" y="1809750"/>
          <p14:tracePt t="7905" x="223838" y="1817688"/>
          <p14:tracePt t="7913" x="223838" y="1825625"/>
          <p14:tracePt t="7921" x="231775" y="1833563"/>
          <p14:tracePt t="7928" x="239713" y="1841500"/>
          <p14:tracePt t="7936" x="239713" y="1849438"/>
          <p14:tracePt t="7944" x="247650" y="1857375"/>
          <p14:tracePt t="7952" x="255588" y="1873250"/>
          <p14:tracePt t="7969" x="255588" y="1881188"/>
          <p14:tracePt t="7977" x="263525" y="1890713"/>
          <p14:tracePt t="7993" x="271463" y="1898650"/>
          <p14:tracePt t="8001" x="279400" y="1898650"/>
          <p14:tracePt t="8009" x="279400" y="1906588"/>
          <p14:tracePt t="8025" x="287338" y="1906588"/>
          <p14:tracePt t="8033" x="287338" y="1914525"/>
          <p14:tracePt t="8043" x="295275" y="1914525"/>
          <p14:tracePt t="8049" x="303213" y="1914525"/>
          <p14:tracePt t="8059" x="311150" y="1922463"/>
          <p14:tracePt t="8067" x="311150" y="1930400"/>
          <p14:tracePt t="8075" x="319088" y="1930400"/>
          <p14:tracePt t="8083" x="342900" y="1938338"/>
          <p14:tracePt t="8099" x="358775" y="1946275"/>
          <p14:tracePt t="8107" x="374650" y="1946275"/>
          <p14:tracePt t="8115" x="390525" y="1954213"/>
          <p14:tracePt t="8123" x="398463" y="1954213"/>
          <p14:tracePt t="8131" x="414338" y="1962150"/>
          <p14:tracePt t="8139" x="430213" y="1962150"/>
          <p14:tracePt t="8148" x="438150" y="1962150"/>
          <p14:tracePt t="8155" x="454025" y="1962150"/>
          <p14:tracePt t="8163" x="461963" y="1970088"/>
          <p14:tracePt t="8171" x="477838" y="1970088"/>
          <p14:tracePt t="8179" x="501650" y="1978025"/>
          <p14:tracePt t="8187" x="525463" y="1985963"/>
          <p14:tracePt t="8195" x="541338" y="1985963"/>
          <p14:tracePt t="8203" x="566738" y="1993900"/>
          <p14:tracePt t="8211" x="590550" y="2001838"/>
          <p14:tracePt t="8219" x="606425" y="2001838"/>
          <p14:tracePt t="8227" x="630238" y="2009775"/>
          <p14:tracePt t="8237" x="654050" y="2009775"/>
          <p14:tracePt t="8243" x="677863" y="2017713"/>
          <p14:tracePt t="8251" x="701675" y="2025650"/>
          <p14:tracePt t="8259" x="741363" y="2033588"/>
          <p14:tracePt t="8267" x="765175" y="2041525"/>
          <p14:tracePt t="8275" x="796925" y="2049463"/>
          <p14:tracePt t="8283" x="820738" y="2049463"/>
          <p14:tracePt t="8291" x="852488" y="2049463"/>
          <p14:tracePt t="8299" x="884238" y="2049463"/>
          <p14:tracePt t="8309" x="917575" y="2057400"/>
          <p14:tracePt t="8315" x="949325" y="2065338"/>
          <p14:tracePt t="8325" x="973138" y="2073275"/>
          <p14:tracePt t="8333" x="996950" y="2081213"/>
          <p14:tracePt t="8341" x="1020763" y="2081213"/>
          <p14:tracePt t="8349" x="1036638" y="2081213"/>
          <p14:tracePt t="8357" x="1060450" y="2089150"/>
          <p14:tracePt t="8365" x="1084263" y="2097088"/>
          <p14:tracePt t="8373" x="1108075" y="2097088"/>
          <p14:tracePt t="8381" x="1139825" y="2105025"/>
          <p14:tracePt t="8391" x="1155700" y="2105025"/>
          <p14:tracePt t="8398" x="1187450" y="2105025"/>
          <p14:tracePt t="8405" x="1219200" y="2105025"/>
          <p14:tracePt t="8413" x="1250950" y="2105025"/>
          <p14:tracePt t="8421" x="1274763" y="2105025"/>
          <p14:tracePt t="8429" x="1308100" y="2105025"/>
          <p14:tracePt t="8437" x="1339850" y="2105025"/>
          <p14:tracePt t="8445" x="1371600" y="2105025"/>
          <p14:tracePt t="8453" x="1403350" y="2105025"/>
          <p14:tracePt t="8461" x="1435100" y="2105025"/>
          <p14:tracePt t="8469" x="1458913" y="2105025"/>
          <p14:tracePt t="8477" x="1482725" y="2105025"/>
          <p14:tracePt t="8485" x="1514475" y="2112963"/>
          <p14:tracePt t="8493" x="1554163" y="2112963"/>
          <p14:tracePt t="8501" x="1585913" y="2112963"/>
          <p14:tracePt t="8509" x="1609725" y="2112963"/>
          <p14:tracePt t="8517" x="1641475" y="2112963"/>
          <p14:tracePt t="8525" x="1666875" y="2112963"/>
          <p14:tracePt t="8533" x="1690688" y="2112963"/>
          <p14:tracePt t="8541" x="1722438" y="2112963"/>
          <p14:tracePt t="8549" x="1746250" y="2112963"/>
          <p14:tracePt t="8557" x="1778000" y="2112963"/>
          <p14:tracePt t="8565" x="1801813" y="2112963"/>
          <p14:tracePt t="8573" x="1825625" y="2112963"/>
          <p14:tracePt t="8581" x="1841500" y="2112963"/>
          <p14:tracePt t="8588" x="1865313" y="2112963"/>
          <p14:tracePt t="8598" x="1881188" y="2112963"/>
          <p14:tracePt t="8604" x="1905000" y="2112963"/>
          <p14:tracePt t="8615" x="1920875" y="2120900"/>
          <p14:tracePt t="8623" x="1944688" y="2120900"/>
          <p14:tracePt t="8631" x="1960563" y="2120900"/>
          <p14:tracePt t="8639" x="1992313" y="2120900"/>
          <p14:tracePt t="8648" x="2008188" y="2128838"/>
          <p14:tracePt t="8655" x="2033588" y="2128838"/>
          <p14:tracePt t="8663" x="2057400" y="2128838"/>
          <p14:tracePt t="8671" x="2073275" y="2128838"/>
          <p14:tracePt t="8679" x="2097088" y="2128838"/>
          <p14:tracePt t="8687" x="2120900" y="2128838"/>
          <p14:tracePt t="8698" x="2144713" y="2128838"/>
          <p14:tracePt t="8703" x="2168525" y="2128838"/>
          <p14:tracePt t="8711" x="2192338" y="2128838"/>
          <p14:tracePt t="8719" x="2208213" y="2120900"/>
          <p14:tracePt t="8735" x="2224088" y="2120900"/>
          <p14:tracePt t="8743" x="2232025" y="2112963"/>
          <p14:tracePt t="8751" x="2232025" y="2105025"/>
          <p14:tracePt t="8759" x="2239963" y="2105025"/>
          <p14:tracePt t="8767" x="2247900" y="2105025"/>
          <p14:tracePt t="8775" x="2247900" y="2097088"/>
          <p14:tracePt t="8783" x="2255838" y="2097088"/>
          <p14:tracePt t="8801" x="2271713" y="2097088"/>
          <p14:tracePt t="8807" x="2271713" y="2089150"/>
          <p14:tracePt t="8815" x="2279650" y="2089150"/>
          <p14:tracePt t="8823" x="2279650" y="2081213"/>
          <p14:tracePt t="8832" x="2287588" y="2073275"/>
          <p14:tracePt t="8848" x="2287588" y="2065338"/>
          <p14:tracePt t="8855" x="2295525" y="2065338"/>
          <p14:tracePt t="8863" x="2303463" y="2057400"/>
          <p14:tracePt t="8884" x="2303463" y="2049463"/>
          <p14:tracePt t="8887" x="2311400" y="2041525"/>
          <p14:tracePt t="8898" x="2311400" y="2033588"/>
          <p14:tracePt t="8912" x="2311400" y="2017713"/>
          <p14:tracePt t="8928" x="2311400" y="2009775"/>
          <p14:tracePt t="8936" x="2311400" y="2001838"/>
          <p14:tracePt t="8945" x="2303463" y="1993900"/>
          <p14:tracePt t="8953" x="2295525" y="1985963"/>
          <p14:tracePt t="8961" x="2287588" y="1978025"/>
          <p14:tracePt t="8969" x="2279650" y="1970088"/>
          <p14:tracePt t="8985" x="2271713" y="1962150"/>
          <p14:tracePt t="8993" x="2255838" y="1954213"/>
          <p14:tracePt t="9001" x="2247900" y="1954213"/>
          <p14:tracePt t="9009" x="2239963" y="1946275"/>
          <p14:tracePt t="9017" x="2216150" y="1938338"/>
          <p14:tracePt t="9025" x="2208213" y="1938338"/>
          <p14:tracePt t="9033" x="2200275" y="1930400"/>
          <p14:tracePt t="9041" x="2176463" y="1922463"/>
          <p14:tracePt t="9049" x="2152650" y="1914525"/>
          <p14:tracePt t="9057" x="2136775" y="1906588"/>
          <p14:tracePt t="9065" x="2112963" y="1890713"/>
          <p14:tracePt t="9073" x="2097088" y="1890713"/>
          <p14:tracePt t="9081" x="2081213" y="1881188"/>
          <p14:tracePt t="9089" x="2049463" y="1865313"/>
          <p14:tracePt t="9098" x="2025650" y="1865313"/>
          <p14:tracePt t="9107" x="2000250" y="1857375"/>
          <p14:tracePt t="9113" x="1984375" y="1849438"/>
          <p14:tracePt t="9121" x="1952625" y="1833563"/>
          <p14:tracePt t="9129" x="1920875" y="1833563"/>
          <p14:tracePt t="9137" x="1881188" y="1833563"/>
          <p14:tracePt t="9148" x="1849438" y="1825625"/>
          <p14:tracePt t="9153" x="1801813" y="1817688"/>
          <p14:tracePt t="9161" x="1762125" y="1809750"/>
          <p14:tracePt t="9171" x="1714500" y="1801813"/>
          <p14:tracePt t="9177" x="1674813" y="1801813"/>
          <p14:tracePt t="9187" x="1617663" y="1793875"/>
          <p14:tracePt t="9195" x="1570038" y="1785938"/>
          <p14:tracePt t="9203" x="1530350" y="1785938"/>
          <p14:tracePt t="9211" x="1490663" y="1778000"/>
          <p14:tracePt t="9219" x="1458913" y="1770063"/>
          <p14:tracePt t="9227" x="1435100" y="1762125"/>
          <p14:tracePt t="9235" x="1411288" y="1762125"/>
          <p14:tracePt t="9243" x="1387475" y="1762125"/>
          <p14:tracePt t="9251" x="1363663" y="1762125"/>
          <p14:tracePt t="9259" x="1339850" y="1762125"/>
          <p14:tracePt t="9267" x="1308100" y="1754188"/>
          <p14:tracePt t="9275" x="1284288" y="1754188"/>
          <p14:tracePt t="9283" x="1250950" y="1746250"/>
          <p14:tracePt t="9291" x="1203325" y="1746250"/>
          <p14:tracePt t="9299" x="1155700" y="1746250"/>
          <p14:tracePt t="9307" x="1100138" y="1746250"/>
          <p14:tracePt t="9315" x="1044575" y="1738313"/>
          <p14:tracePt t="9323" x="981075" y="1738313"/>
          <p14:tracePt t="9332" x="917575" y="1738313"/>
          <p14:tracePt t="9339" x="844550" y="1738313"/>
          <p14:tracePt t="9348" x="773113" y="1746250"/>
          <p14:tracePt t="9355" x="709613" y="1754188"/>
          <p14:tracePt t="9363" x="646113" y="1754188"/>
          <p14:tracePt t="9371" x="590550" y="1770063"/>
          <p14:tracePt t="9379" x="550863" y="1778000"/>
          <p14:tracePt t="9387" x="501650" y="1785938"/>
          <p14:tracePt t="9395" x="477838" y="1793875"/>
          <p14:tracePt t="9403" x="454025" y="1801813"/>
          <p14:tracePt t="9415" x="438150" y="1801813"/>
          <p14:tracePt t="9419" x="422275" y="1801813"/>
          <p14:tracePt t="9427" x="422275" y="1809750"/>
          <p14:tracePt t="9443" x="414338" y="1809750"/>
          <p14:tracePt t="9767" x="414338" y="1817688"/>
          <p14:tracePt t="9775" x="414338" y="1825625"/>
          <p14:tracePt t="9783" x="414338" y="1833563"/>
          <p14:tracePt t="9791" x="414338" y="1849438"/>
          <p14:tracePt t="9799" x="422275" y="1873250"/>
          <p14:tracePt t="9807" x="422275" y="1898650"/>
          <p14:tracePt t="9815" x="430213" y="1930400"/>
          <p14:tracePt t="9823" x="430213" y="1954213"/>
          <p14:tracePt t="9832" x="438150" y="1993900"/>
          <p14:tracePt t="9839" x="438150" y="2017713"/>
          <p14:tracePt t="9846" x="438150" y="2041525"/>
          <p14:tracePt t="9854" x="446088" y="2065338"/>
          <p14:tracePt t="9862" x="446088" y="2089150"/>
          <p14:tracePt t="9870" x="454025" y="2097088"/>
          <p14:tracePt t="9884" x="454025" y="2112963"/>
          <p14:tracePt t="9887" x="454025" y="2120900"/>
          <p14:tracePt t="9895" x="454025" y="2136775"/>
          <p14:tracePt t="9911" x="454025" y="2144713"/>
          <p14:tracePt t="9943" x="454025" y="2152650"/>
          <p14:tracePt t="9983" x="454025" y="2160588"/>
          <p14:tracePt t="10511" x="454025" y="2168525"/>
          <p14:tracePt t="10519" x="446088" y="2168525"/>
          <p14:tracePt t="10527" x="446088" y="2176463"/>
          <p14:tracePt t="10535" x="438150" y="2176463"/>
          <p14:tracePt t="10543" x="438150" y="2184400"/>
          <p14:tracePt t="10551" x="438150" y="2192338"/>
          <p14:tracePt t="10559" x="430213" y="2208213"/>
          <p14:tracePt t="10567" x="422275" y="2216150"/>
          <p14:tracePt t="10575" x="422275" y="2224088"/>
          <p14:tracePt t="10585" x="414338" y="2233613"/>
          <p14:tracePt t="10591" x="406400" y="2241550"/>
          <p14:tracePt t="10601" x="406400" y="2249488"/>
          <p14:tracePt t="10609" x="406400" y="2265363"/>
          <p14:tracePt t="10617" x="406400" y="2273300"/>
          <p14:tracePt t="10625" x="406400" y="2281238"/>
          <p14:tracePt t="10643" x="406400" y="2289175"/>
          <p14:tracePt t="10665" x="406400" y="2297113"/>
          <p14:tracePt t="10682" x="406400" y="2305050"/>
          <p14:tracePt t="10689" x="406400" y="2312988"/>
          <p14:tracePt t="10705" x="406400" y="2320925"/>
          <p14:tracePt t="10721" x="406400" y="2328863"/>
          <p14:tracePt t="10729" x="406400" y="2336800"/>
          <p14:tracePt t="10745" x="406400" y="2344738"/>
          <p14:tracePt t="10769" x="414338" y="2344738"/>
          <p14:tracePt t="11071" x="414338" y="2352675"/>
          <p14:tracePt t="11079" x="422275" y="2352675"/>
          <p14:tracePt t="11095" x="430213" y="2368550"/>
          <p14:tracePt t="11110" x="438150" y="2376488"/>
          <p14:tracePt t="11118" x="446088" y="2384425"/>
          <p14:tracePt t="11126" x="461963" y="2400300"/>
          <p14:tracePt t="11134" x="469900" y="2400300"/>
          <p14:tracePt t="11142" x="485775" y="2408238"/>
          <p14:tracePt t="11154" x="501650" y="2416175"/>
          <p14:tracePt t="11158" x="517525" y="2416175"/>
          <p14:tracePt t="11168" x="533400" y="2416175"/>
          <p14:tracePt t="11176" x="541338" y="2424113"/>
          <p14:tracePt t="11184" x="566738" y="2424113"/>
          <p14:tracePt t="11192" x="590550" y="2432050"/>
          <p14:tracePt t="11200" x="614363" y="2432050"/>
          <p14:tracePt t="11208" x="638175" y="2439988"/>
          <p14:tracePt t="11216" x="661988" y="2439988"/>
          <p14:tracePt t="11224" x="685800" y="2439988"/>
          <p14:tracePt t="11232" x="717550" y="2439988"/>
          <p14:tracePt t="11240" x="749300" y="2439988"/>
          <p14:tracePt t="11248" x="781050" y="2439988"/>
          <p14:tracePt t="11257" x="812800" y="2439988"/>
          <p14:tracePt t="11265" x="836613" y="2439988"/>
          <p14:tracePt t="11273" x="860425" y="2439988"/>
          <p14:tracePt t="11281" x="884238" y="2439988"/>
          <p14:tracePt t="11289" x="908050" y="2439988"/>
          <p14:tracePt t="11298" x="925513" y="2439988"/>
          <p14:tracePt t="11305" x="941388" y="2439988"/>
          <p14:tracePt t="11313" x="965200" y="2439988"/>
          <p14:tracePt t="11321" x="973138" y="2439988"/>
          <p14:tracePt t="11329" x="981075" y="2439988"/>
          <p14:tracePt t="11337" x="996950" y="2439988"/>
          <p14:tracePt t="11345" x="1012825" y="2439988"/>
          <p14:tracePt t="11353" x="1028700" y="2439988"/>
          <p14:tracePt t="11361" x="1036638" y="2439988"/>
          <p14:tracePt t="11369" x="1052513" y="2439988"/>
          <p14:tracePt t="11377" x="1068388" y="2432050"/>
          <p14:tracePt t="11385" x="1100138" y="2424113"/>
          <p14:tracePt t="11393" x="1123950" y="2424113"/>
          <p14:tracePt t="11401" x="1139825" y="2424113"/>
          <p14:tracePt t="11409" x="1163638" y="2424113"/>
          <p14:tracePt t="11419" x="1195388" y="2416175"/>
          <p14:tracePt t="11425" x="1219200" y="2416175"/>
          <p14:tracePt t="11435" x="1243013" y="2408238"/>
          <p14:tracePt t="11443" x="1266825" y="2400300"/>
          <p14:tracePt t="11450" x="1300163" y="2400300"/>
          <p14:tracePt t="11461" x="1316038" y="2400300"/>
          <p14:tracePt t="11467" x="1331913" y="2392363"/>
          <p14:tracePt t="11475" x="1347788" y="2392363"/>
          <p14:tracePt t="11483" x="1355725" y="2384425"/>
          <p14:tracePt t="11491" x="1363663" y="2384425"/>
          <p14:tracePt t="11499" x="1371600" y="2384425"/>
          <p14:tracePt t="11507" x="1379538" y="2384425"/>
          <p14:tracePt t="11523" x="1379538" y="2376488"/>
          <p14:tracePt t="11555" x="1379538" y="2368550"/>
          <p14:tracePt t="11571" x="1387475" y="2368550"/>
          <p14:tracePt t="11595" x="1387475" y="2360613"/>
          <p14:tracePt t="11603" x="1395413" y="2360613"/>
          <p14:tracePt t="11635" x="1403350" y="2360613"/>
          <p14:tracePt t="11857" x="1411288" y="2360613"/>
          <p14:tracePt t="11901" x="1419225" y="2360613"/>
          <p14:tracePt t="11925" x="1427163" y="2360613"/>
          <p14:tracePt t="11933" x="1435100" y="2368550"/>
          <p14:tracePt t="11941" x="1443038" y="2376488"/>
          <p14:tracePt t="11949" x="1450975" y="2376488"/>
          <p14:tracePt t="11957" x="1458913" y="2384425"/>
          <p14:tracePt t="11965" x="1466850" y="2392363"/>
          <p14:tracePt t="11975" x="1490663" y="2392363"/>
          <p14:tracePt t="11981" x="1506538" y="2392363"/>
          <p14:tracePt t="11991" x="1522413" y="2400300"/>
          <p14:tracePt t="11999" x="1538288" y="2408238"/>
          <p14:tracePt t="12005" x="1554163" y="2408238"/>
          <p14:tracePt t="12015" x="1577975" y="2408238"/>
          <p14:tracePt t="12023" x="1593850" y="2408238"/>
          <p14:tracePt t="12031" x="1609725" y="2416175"/>
          <p14:tracePt t="12039" x="1633538" y="2416175"/>
          <p14:tracePt t="12048" x="1651000" y="2416175"/>
          <p14:tracePt t="12055" x="1666875" y="2416175"/>
          <p14:tracePt t="12063" x="1682750" y="2416175"/>
          <p14:tracePt t="12071" x="1698625" y="2416175"/>
          <p14:tracePt t="12079" x="1714500" y="2416175"/>
          <p14:tracePt t="12087" x="1730375" y="2416175"/>
          <p14:tracePt t="12095" x="1738313" y="2416175"/>
          <p14:tracePt t="12103" x="1746250" y="2416175"/>
          <p14:tracePt t="12119" x="1754188" y="2416175"/>
          <p14:tracePt t="12378" x="1762125" y="2416175"/>
          <p14:tracePt t="12392" x="1770063" y="2416175"/>
          <p14:tracePt t="12416" x="1778000" y="2416175"/>
          <p14:tracePt t="12440" x="1785938" y="2416175"/>
          <p14:tracePt t="12448" x="1785938" y="2408238"/>
          <p14:tracePt t="12457" x="1793875" y="2408238"/>
          <p14:tracePt t="12465" x="1801813" y="2408238"/>
          <p14:tracePt t="12473" x="1801813" y="2400300"/>
          <p14:tracePt t="12485" x="1809750" y="2400300"/>
          <p14:tracePt t="12489" x="1809750" y="2392363"/>
          <p14:tracePt t="12498" x="1817688" y="2392363"/>
          <p14:tracePt t="12505" x="1825625" y="2384425"/>
          <p14:tracePt t="12513" x="1833563" y="2376488"/>
          <p14:tracePt t="12520" x="1841500" y="2376488"/>
          <p14:tracePt t="12528" x="1849438" y="2368550"/>
          <p14:tracePt t="12536" x="1857375" y="2368550"/>
          <p14:tracePt t="12544" x="1857375" y="2360613"/>
          <p14:tracePt t="12562" x="1857375" y="2352675"/>
          <p14:tracePt t="12586" x="1865313" y="2352675"/>
          <p14:tracePt t="12594" x="1865313" y="2344738"/>
          <p14:tracePt t="12726" x="1873250" y="2344738"/>
          <p14:tracePt t="12742" x="1881188" y="2344738"/>
          <p14:tracePt t="12758" x="1889125" y="2344738"/>
          <p14:tracePt t="12766" x="1905000" y="2344738"/>
          <p14:tracePt t="12774" x="1912938" y="2344738"/>
          <p14:tracePt t="12782" x="1920875" y="2344738"/>
          <p14:tracePt t="12790" x="1928813" y="2344738"/>
          <p14:tracePt t="12798" x="1944688" y="2344738"/>
          <p14:tracePt t="12814" x="1952625" y="2344738"/>
          <p14:tracePt t="12824" x="1960563" y="2344738"/>
          <p14:tracePt t="12830" x="1968500" y="2344738"/>
          <p14:tracePt t="12869" x="1976438" y="2344738"/>
          <p14:tracePt t="12892" x="1984375" y="2344738"/>
          <p14:tracePt t="12908" x="1992313" y="2344738"/>
          <p14:tracePt t="12916" x="2000250" y="2344738"/>
          <p14:tracePt t="12932" x="2008188" y="2344738"/>
          <p14:tracePt t="12948" x="2017713" y="2344738"/>
          <p14:tracePt t="12964" x="2033588" y="2344738"/>
          <p14:tracePt t="12980" x="2041525" y="2344738"/>
          <p14:tracePt t="12996" x="2049463" y="2344738"/>
          <p14:tracePt t="13004" x="2057400" y="2344738"/>
          <p14:tracePt t="13020" x="2065338" y="2344738"/>
          <p14:tracePt t="13036" x="2073275" y="2344738"/>
          <p14:tracePt t="13044" x="2081213" y="2344738"/>
          <p14:tracePt t="13052" x="2089150" y="2344738"/>
          <p14:tracePt t="13068" x="2097088" y="2344738"/>
          <p14:tracePt t="13084" x="2105025" y="2336800"/>
          <p14:tracePt t="13102" x="2112963" y="2336800"/>
          <p14:tracePt t="13108" x="2120900" y="2328863"/>
          <p14:tracePt t="13124" x="2120900" y="2320925"/>
          <p14:tracePt t="13134" x="2128838" y="2320925"/>
          <p14:tracePt t="13142" x="2128838" y="2312988"/>
          <p14:tracePt t="13174" x="2136775" y="2305050"/>
          <p14:tracePt t="13207" x="2136775" y="2297113"/>
          <p14:tracePt t="13231" x="2136775" y="2289175"/>
          <p14:tracePt t="13248" x="2136775" y="2281238"/>
          <p14:tracePt t="13263" x="2136775" y="2273300"/>
          <p14:tracePt t="13279" x="2136775" y="2265363"/>
          <p14:tracePt t="13295" x="2136775" y="2257425"/>
          <p14:tracePt t="13303" x="2136775" y="2249488"/>
          <p14:tracePt t="13319" x="2136775" y="2241550"/>
          <p14:tracePt t="13342" x="2136775" y="2233613"/>
          <p14:tracePt t="13350" x="2120900" y="2233613"/>
          <p14:tracePt t="13358" x="2120900" y="2224088"/>
          <p14:tracePt t="13366" x="2120900" y="2216150"/>
          <p14:tracePt t="13374" x="2112963" y="2216150"/>
          <p14:tracePt t="13384" x="2105025" y="2208213"/>
          <p14:tracePt t="13390" x="2097088" y="2208213"/>
          <p14:tracePt t="13400" x="2097088" y="2200275"/>
          <p14:tracePt t="13408" x="2089150" y="2192338"/>
          <p14:tracePt t="13416" x="2073275" y="2192338"/>
          <p14:tracePt t="13424" x="2057400" y="2184400"/>
          <p14:tracePt t="13432" x="2049463" y="2176463"/>
          <p14:tracePt t="13440" x="2025650" y="2176463"/>
          <p14:tracePt t="13448" x="2000250" y="2168525"/>
          <p14:tracePt t="13456" x="1976438" y="2152650"/>
          <p14:tracePt t="13464" x="1952625" y="2152650"/>
          <p14:tracePt t="13472" x="1920875" y="2144713"/>
          <p14:tracePt t="13480" x="1889125" y="2144713"/>
          <p14:tracePt t="13488" x="1849438" y="2128838"/>
          <p14:tracePt t="13496" x="1809750" y="2128838"/>
          <p14:tracePt t="13506" x="1778000" y="2120900"/>
          <p14:tracePt t="13512" x="1738313" y="2112963"/>
          <p14:tracePt t="13520" x="1698625" y="2112963"/>
          <p14:tracePt t="13528" x="1674813" y="2112963"/>
          <p14:tracePt t="13537" x="1641475" y="2105025"/>
          <p14:tracePt t="13545" x="1609725" y="2105025"/>
          <p14:tracePt t="13553" x="1570038" y="2097088"/>
          <p14:tracePt t="13561" x="1538288" y="2097088"/>
          <p14:tracePt t="13569" x="1506538" y="2097088"/>
          <p14:tracePt t="13577" x="1474788" y="2097088"/>
          <p14:tracePt t="13585" x="1450975" y="2097088"/>
          <p14:tracePt t="13593" x="1419225" y="2097088"/>
          <p14:tracePt t="13601" x="1395413" y="2097088"/>
          <p14:tracePt t="13609" x="1371600" y="2097088"/>
          <p14:tracePt t="13617" x="1347788" y="2097088"/>
          <p14:tracePt t="13625" x="1323975" y="2097088"/>
          <p14:tracePt t="13633" x="1308100" y="2105025"/>
          <p14:tracePt t="13641" x="1284288" y="2105025"/>
          <p14:tracePt t="13651" x="1266825" y="2105025"/>
          <p14:tracePt t="13656" x="1243013" y="2112963"/>
          <p14:tracePt t="13666" x="1227138" y="2112963"/>
          <p14:tracePt t="13674" x="1203325" y="2112963"/>
          <p14:tracePt t="13680" x="1187450" y="2112963"/>
          <p14:tracePt t="13690" x="1163638" y="2112963"/>
          <p14:tracePt t="13698" x="1147763" y="2120900"/>
          <p14:tracePt t="13706" x="1123950" y="2128838"/>
          <p14:tracePt t="13714" x="1100138" y="2128838"/>
          <p14:tracePt t="13722" x="1076325" y="2136775"/>
          <p14:tracePt t="13731" x="1060450" y="2136775"/>
          <p14:tracePt t="13738" x="1036638" y="2136775"/>
          <p14:tracePt t="13746" x="1012825" y="2136775"/>
          <p14:tracePt t="13754" x="996950" y="2144713"/>
          <p14:tracePt t="13762" x="989013" y="2144713"/>
          <p14:tracePt t="13770" x="981075" y="2152650"/>
          <p14:tracePt t="13778" x="965200" y="2152650"/>
          <p14:tracePt t="13786" x="957263" y="2152650"/>
          <p14:tracePt t="13794" x="949325" y="2160588"/>
          <p14:tracePt t="13802" x="933450" y="2160588"/>
          <p14:tracePt t="13811" x="933450" y="2168525"/>
          <p14:tracePt t="13819" x="925513" y="2168525"/>
          <p14:tracePt t="13827" x="925513" y="2176463"/>
          <p14:tracePt t="13835" x="908050" y="2176463"/>
          <p14:tracePt t="13843" x="908050" y="2184400"/>
          <p14:tracePt t="13851" x="900113" y="2184400"/>
          <p14:tracePt t="13859" x="900113" y="2192338"/>
          <p14:tracePt t="13867" x="892175" y="2192338"/>
          <p14:tracePt t="13875" x="884238" y="2200275"/>
          <p14:tracePt t="13891" x="884238" y="2208213"/>
          <p14:tracePt t="13898" x="876300" y="2216150"/>
          <p14:tracePt t="13917" x="876300" y="2224088"/>
          <p14:tracePt t="13923" x="868363" y="2224088"/>
          <p14:tracePt t="13931" x="868363" y="2233613"/>
          <p14:tracePt t="13947" x="868363" y="2241550"/>
          <p14:tracePt t="13957" x="860425" y="2249488"/>
          <p14:tracePt t="13973" x="852488" y="2257425"/>
          <p14:tracePt t="13989" x="852488" y="2265363"/>
          <p14:tracePt t="14041" x="852488" y="2273300"/>
          <p14:tracePt t="14073" x="852488" y="2281238"/>
          <p14:tracePt t="14089" x="852488" y="2289175"/>
          <p14:tracePt t="14120" x="852488" y="2297113"/>
          <p14:tracePt t="14175" x="852488" y="2305050"/>
          <p14:tracePt t="14214" x="852488" y="2312988"/>
          <p14:tracePt t="14230" x="852488" y="2320925"/>
          <p14:tracePt t="14254" x="860425" y="2328863"/>
          <p14:tracePt t="14278" x="868363" y="2336800"/>
          <p14:tracePt t="14773" x="860425" y="2336800"/>
          <p14:tracePt t="14783" x="852488" y="2328863"/>
          <p14:tracePt t="14789" x="844550" y="2320925"/>
          <p14:tracePt t="14799" x="828675" y="2312988"/>
          <p14:tracePt t="14807" x="820738" y="2305050"/>
          <p14:tracePt t="14815" x="812800" y="2305050"/>
          <p14:tracePt t="14831" x="804863" y="2305050"/>
          <p14:tracePt t="14847" x="796925" y="2305050"/>
          <p14:tracePt t="14855" x="796925" y="2297113"/>
          <p14:tracePt t="14863" x="781050" y="2297113"/>
          <p14:tracePt t="14879" x="773113" y="2297113"/>
          <p14:tracePt t="14899" x="765175" y="2297113"/>
          <p14:tracePt t="14995" x="765175" y="2305050"/>
          <p14:tracePt t="15003" x="765175" y="2320925"/>
          <p14:tracePt t="15011" x="765175" y="2336800"/>
          <p14:tracePt t="15019" x="765175" y="2360613"/>
          <p14:tracePt t="15027" x="765175" y="2384425"/>
          <p14:tracePt t="15035" x="765175" y="2408238"/>
          <p14:tracePt t="15043" x="765175" y="2432050"/>
          <p14:tracePt t="15053" x="765175" y="2463800"/>
          <p14:tracePt t="15059" x="765175" y="2487613"/>
          <p14:tracePt t="15069" x="765175" y="2511425"/>
          <p14:tracePt t="15077" x="765175" y="2543175"/>
          <p14:tracePt t="15085" x="765175" y="2566988"/>
          <p14:tracePt t="15093" x="773113" y="2592388"/>
          <p14:tracePt t="15101" x="773113" y="2616200"/>
          <p14:tracePt t="15109" x="781050" y="2632075"/>
          <p14:tracePt t="15117" x="781050" y="2647950"/>
          <p14:tracePt t="15125" x="788988" y="2663825"/>
          <p14:tracePt t="15133" x="804863" y="2679700"/>
          <p14:tracePt t="15141" x="804863" y="2695575"/>
          <p14:tracePt t="15149" x="812800" y="2703513"/>
          <p14:tracePt t="15157" x="812800" y="2711450"/>
          <p14:tracePt t="15165" x="812800" y="2719388"/>
          <p14:tracePt t="15173" x="820738" y="2719388"/>
          <p14:tracePt t="15182" x="828675" y="2727325"/>
          <p14:tracePt t="15189" x="828675" y="2735263"/>
          <p14:tracePt t="15197" x="836613" y="2735263"/>
          <p14:tracePt t="15205" x="836613" y="2743200"/>
          <p14:tracePt t="15221" x="844550" y="2743200"/>
          <p14:tracePt t="15252" x="844550" y="2751138"/>
          <p14:tracePt t="15260" x="852488" y="2751138"/>
          <p14:tracePt t="15276" x="860425" y="2751138"/>
          <p14:tracePt t="15308" x="868363" y="2751138"/>
          <p14:tracePt t="15318" x="868363" y="2759075"/>
          <p14:tracePt t="15324" x="876300" y="2759075"/>
          <p14:tracePt t="15332" x="884238" y="2767013"/>
          <p14:tracePt t="15342" x="892175" y="2767013"/>
          <p14:tracePt t="15348" x="900113" y="2774950"/>
          <p14:tracePt t="15358" x="908050" y="2782888"/>
          <p14:tracePt t="15366" x="933450" y="2782888"/>
          <p14:tracePt t="15374" x="941388" y="2790825"/>
          <p14:tracePt t="15382" x="949325" y="2798763"/>
          <p14:tracePt t="15390" x="965200" y="2798763"/>
          <p14:tracePt t="15398" x="981075" y="2814638"/>
          <p14:tracePt t="15406" x="989013" y="2814638"/>
          <p14:tracePt t="15414" x="1004888" y="2830513"/>
          <p14:tracePt t="15422" x="1028700" y="2838450"/>
          <p14:tracePt t="15431" x="1044575" y="2846388"/>
          <p14:tracePt t="15438" x="1060450" y="2854325"/>
          <p14:tracePt t="15446" x="1084263" y="2862263"/>
          <p14:tracePt t="15454" x="1100138" y="2862263"/>
          <p14:tracePt t="15462" x="1123950" y="2878138"/>
          <p14:tracePt t="15470" x="1147763" y="2886075"/>
          <p14:tracePt t="15478" x="1155700" y="2886075"/>
          <p14:tracePt t="15486" x="1179513" y="2894013"/>
          <p14:tracePt t="15494" x="1187450" y="2901950"/>
          <p14:tracePt t="15502" x="1203325" y="2909888"/>
          <p14:tracePt t="15519" x="1211263" y="2909888"/>
          <p14:tracePt t="15527" x="1219200" y="2909888"/>
          <p14:tracePt t="15543" x="1227138" y="2919413"/>
          <p14:tracePt t="15555" x="1235075" y="2919413"/>
          <p14:tracePt t="15567" x="1243013" y="2919413"/>
          <p14:tracePt t="15575" x="1250950" y="2919413"/>
          <p14:tracePt t="15583" x="1258888" y="2919413"/>
          <p14:tracePt t="15591" x="1266825" y="2919413"/>
          <p14:tracePt t="15599" x="1274763" y="2919413"/>
          <p14:tracePt t="15623" x="1284288" y="2919413"/>
          <p14:tracePt t="15657" x="1292225" y="2919413"/>
          <p14:tracePt t="15673" x="1292225" y="2927350"/>
          <p14:tracePt t="15681" x="1300163" y="2927350"/>
          <p14:tracePt t="15689" x="1308100" y="2927350"/>
          <p14:tracePt t="15705" x="1316038" y="2927350"/>
          <p14:tracePt t="15721" x="1323975" y="2935288"/>
          <p14:tracePt t="15737" x="1331913" y="2935288"/>
          <p14:tracePt t="15745" x="1339850" y="2935288"/>
          <p14:tracePt t="15761" x="1347788" y="2943225"/>
          <p14:tracePt t="15777" x="1355725" y="2951163"/>
          <p14:tracePt t="15785" x="1371600" y="2951163"/>
          <p14:tracePt t="15793" x="1379538" y="2959100"/>
          <p14:tracePt t="15801" x="1395413" y="2967038"/>
          <p14:tracePt t="15809" x="1419225" y="2974975"/>
          <p14:tracePt t="15816" x="1435100" y="2974975"/>
          <p14:tracePt t="15824" x="1458913" y="2990850"/>
          <p14:tracePt t="15832" x="1474788" y="2998788"/>
          <p14:tracePt t="15840" x="1498600" y="3014663"/>
          <p14:tracePt t="15849" x="1538288" y="3038475"/>
          <p14:tracePt t="15857" x="1577975" y="3062288"/>
          <p14:tracePt t="15865" x="1617663" y="3086100"/>
          <p14:tracePt t="15885" x="1738313" y="3149600"/>
          <p14:tracePt t="15891" x="1809750" y="3189288"/>
          <p14:tracePt t="15898" x="1897063" y="3236913"/>
          <p14:tracePt t="15907" x="1976438" y="3286125"/>
          <p14:tracePt t="15915" x="2041525" y="3317875"/>
          <p14:tracePt t="15921" x="2073275" y="3333750"/>
          <p14:tracePt t="16308" x="2081213" y="3333750"/>
          <p14:tracePt t="16316" x="2097088" y="3317875"/>
          <p14:tracePt t="16324" x="2120900" y="3309938"/>
          <p14:tracePt t="16332" x="2152650" y="3302000"/>
          <p14:tracePt t="16348" x="2160588" y="3286125"/>
          <p14:tracePt t="16364" x="2168525" y="3302000"/>
          <p14:tracePt t="16372" x="2184400" y="3302000"/>
          <p14:tracePt t="16381" x="2200275" y="3302000"/>
          <p14:tracePt t="16388" x="2208213" y="3302000"/>
          <p14:tracePt t="16396" x="2216150" y="3302000"/>
          <p14:tracePt t="16412" x="2232025" y="3302000"/>
          <p14:tracePt t="16420" x="2239963" y="3302000"/>
          <p14:tracePt t="16436" x="2247900" y="3302000"/>
          <p14:tracePt t="16444" x="2271713" y="3309938"/>
          <p14:tracePt t="16454" x="2287588" y="3309938"/>
          <p14:tracePt t="16460" x="2319338" y="3317875"/>
          <p14:tracePt t="16470" x="2343150" y="3317875"/>
          <p14:tracePt t="16478" x="2366963" y="3317875"/>
          <p14:tracePt t="16486" x="2392363" y="3317875"/>
          <p14:tracePt t="16494" x="2416175" y="3317875"/>
          <p14:tracePt t="16502" x="2439988" y="3317875"/>
          <p14:tracePt t="16510" x="2455863" y="3317875"/>
          <p14:tracePt t="16518" x="2471738" y="3317875"/>
          <p14:tracePt t="16526" x="2487613" y="3317875"/>
          <p14:tracePt t="16535" x="2503488" y="3317875"/>
          <p14:tracePt t="16543" x="2527300" y="3317875"/>
          <p14:tracePt t="16551" x="2551113" y="3317875"/>
          <p14:tracePt t="16559" x="2574925" y="3317875"/>
          <p14:tracePt t="16567" x="2598738" y="3325813"/>
          <p14:tracePt t="16575" x="2630488" y="3325813"/>
          <p14:tracePt t="16583" x="2654300" y="3325813"/>
          <p14:tracePt t="16591" x="2678113" y="3325813"/>
          <p14:tracePt t="16599" x="2701925" y="3325813"/>
          <p14:tracePt t="16607" x="2725738" y="3325813"/>
          <p14:tracePt t="16615" x="2741613" y="3325813"/>
          <p14:tracePt t="16623" x="2759075" y="3325813"/>
          <p14:tracePt t="16632" x="2774950" y="3325813"/>
          <p14:tracePt t="16639" x="2782888" y="3325813"/>
          <p14:tracePt t="16647" x="2798763" y="3325813"/>
          <p14:tracePt t="16655" x="2806700" y="3325813"/>
          <p14:tracePt t="16663" x="2814638" y="3325813"/>
          <p14:tracePt t="16671" x="2830513" y="3325813"/>
          <p14:tracePt t="16679" x="2838450" y="3325813"/>
          <p14:tracePt t="16695" x="2854325" y="3325813"/>
          <p14:tracePt t="16817" x="2862263" y="3325813"/>
          <p14:tracePt t="16896" x="2870200" y="3325813"/>
          <p14:tracePt t="16912" x="2870200" y="3333750"/>
          <p14:tracePt t="16928" x="2878138" y="3333750"/>
          <p14:tracePt t="16960" x="2878138" y="3341688"/>
          <p14:tracePt t="16976" x="2886075" y="3341688"/>
          <p14:tracePt t="16992" x="2894013" y="3341688"/>
          <p14:tracePt t="17000" x="2894013" y="3349625"/>
          <p14:tracePt t="17010" x="2901950" y="3349625"/>
          <p14:tracePt t="17016" x="2909888" y="3349625"/>
          <p14:tracePt t="17034" x="2917825" y="3349625"/>
          <p14:tracePt t="17040" x="2925763" y="3357563"/>
          <p14:tracePt t="17059" x="2941638" y="3365500"/>
          <p14:tracePt t="17067" x="2949575" y="3365500"/>
          <p14:tracePt t="17075" x="2965450" y="3365500"/>
          <p14:tracePt t="17083" x="2973388" y="3365500"/>
          <p14:tracePt t="17091" x="2997200" y="3365500"/>
          <p14:tracePt t="17099" x="3005138" y="3373438"/>
          <p14:tracePt t="17107" x="3021013" y="3373438"/>
          <p14:tracePt t="17115" x="3028950" y="3373438"/>
          <p14:tracePt t="17123" x="3044825" y="3373438"/>
          <p14:tracePt t="17132" x="3044825" y="3381375"/>
          <p14:tracePt t="17139" x="3052763" y="3381375"/>
          <p14:tracePt t="17147" x="3060700" y="3381375"/>
          <p14:tracePt t="17163" x="3068638" y="3381375"/>
          <p14:tracePt t="17349" x="3076575" y="3381375"/>
          <p14:tracePt t="17437" x="3076575" y="3373438"/>
          <p14:tracePt t="17461" x="3084513" y="3373438"/>
          <p14:tracePt t="17477" x="3092450" y="3373438"/>
          <p14:tracePt t="17485" x="3100388" y="3373438"/>
          <p14:tracePt t="17493" x="3109913" y="3373438"/>
          <p14:tracePt t="17501" x="3117850" y="3373438"/>
          <p14:tracePt t="17509" x="3125788" y="3373438"/>
          <p14:tracePt t="17517" x="3141663" y="3365500"/>
          <p14:tracePt t="17525" x="3157538" y="3365500"/>
          <p14:tracePt t="17533" x="3165475" y="3365500"/>
          <p14:tracePt t="17541" x="3181350" y="3365500"/>
          <p14:tracePt t="17549" x="3197225" y="3357563"/>
          <p14:tracePt t="17557" x="3213100" y="3357563"/>
          <p14:tracePt t="17565" x="3228975" y="3357563"/>
          <p14:tracePt t="17573" x="3244850" y="3357563"/>
          <p14:tracePt t="17583" x="3260725" y="3357563"/>
          <p14:tracePt t="17589" x="3268663" y="3357563"/>
          <p14:tracePt t="17601" x="3284538" y="3357563"/>
          <p14:tracePt t="17607" x="3308350" y="3357563"/>
          <p14:tracePt t="17615" x="3324225" y="3357563"/>
          <p14:tracePt t="17623" x="3332163" y="3357563"/>
          <p14:tracePt t="17632" x="3340100" y="3357563"/>
          <p14:tracePt t="17639" x="3355975" y="3357563"/>
          <p14:tracePt t="17647" x="3371850" y="3357563"/>
          <p14:tracePt t="17655" x="3379788" y="3357563"/>
          <p14:tracePt t="17663" x="3395663" y="3357563"/>
          <p14:tracePt t="17671" x="3403600" y="3357563"/>
          <p14:tracePt t="17679" x="3419475" y="3357563"/>
          <p14:tracePt t="17695" x="3435350" y="3357563"/>
          <p14:tracePt t="17703" x="3443288" y="3357563"/>
          <p14:tracePt t="17711" x="3451225" y="3357563"/>
          <p14:tracePt t="17719" x="3459163" y="3357563"/>
          <p14:tracePt t="17727" x="3467100" y="3357563"/>
          <p14:tracePt t="17743" x="3476625" y="3357563"/>
          <p14:tracePt t="17759" x="3484563" y="3357563"/>
          <p14:tracePt t="17897" x="3492500" y="3357563"/>
          <p14:tracePt t="17913" x="3500438" y="3357563"/>
          <p14:tracePt t="17921" x="3516313" y="3357563"/>
          <p14:tracePt t="17929" x="3524250" y="3357563"/>
          <p14:tracePt t="17937" x="3548063" y="3357563"/>
          <p14:tracePt t="17945" x="3563938" y="3357563"/>
          <p14:tracePt t="17953" x="3595688" y="3357563"/>
          <p14:tracePt t="17961" x="3627438" y="3357563"/>
          <p14:tracePt t="17969" x="3675063" y="3349625"/>
          <p14:tracePt t="17977" x="3706813" y="3349625"/>
          <p14:tracePt t="17985" x="3738563" y="3349625"/>
          <p14:tracePt t="17993" x="3770313" y="3349625"/>
          <p14:tracePt t="18001" x="3817938" y="3349625"/>
          <p14:tracePt t="18011" x="3851275" y="3341688"/>
          <p14:tracePt t="18017" x="3883025" y="3341688"/>
          <p14:tracePt t="18025" x="3914775" y="3341688"/>
          <p14:tracePt t="18033" x="3938588" y="3341688"/>
          <p14:tracePt t="18041" x="3962400" y="3341688"/>
          <p14:tracePt t="18049" x="3986213" y="3341688"/>
          <p14:tracePt t="18057" x="4010025" y="3341688"/>
          <p14:tracePt t="18065" x="4033838" y="3341688"/>
          <p14:tracePt t="18073" x="4057650" y="3333750"/>
          <p14:tracePt t="18082" x="4081463" y="3333750"/>
          <p14:tracePt t="18089" x="4105275" y="3333750"/>
          <p14:tracePt t="18097" x="4129088" y="3333750"/>
          <p14:tracePt t="18105" x="4144963" y="3333750"/>
          <p14:tracePt t="18116" x="4160838" y="3325813"/>
          <p14:tracePt t="18121" x="4176713" y="3325813"/>
          <p14:tracePt t="18132" x="4192588" y="3325813"/>
          <p14:tracePt t="18139" x="4210050" y="3325813"/>
          <p14:tracePt t="18145" x="4233863" y="3325813"/>
          <p14:tracePt t="18155" x="4249738" y="3325813"/>
          <p14:tracePt t="18161" x="4273550" y="3325813"/>
          <p14:tracePt t="18171" x="4289425" y="3325813"/>
          <p14:tracePt t="18179" x="4305300" y="3325813"/>
          <p14:tracePt t="18187" x="4313238" y="3325813"/>
          <p14:tracePt t="18195" x="4329113" y="3325813"/>
          <p14:tracePt t="18203" x="4344988" y="3325813"/>
          <p14:tracePt t="18211" x="4352925" y="3325813"/>
          <p14:tracePt t="18219" x="4360863" y="3325813"/>
          <p14:tracePt t="18227" x="4368800" y="3325813"/>
          <p14:tracePt t="18243" x="4376738" y="3325813"/>
          <p14:tracePt t="18259" x="4384675" y="3325813"/>
          <p14:tracePt t="18283" x="4392613" y="3325813"/>
          <p14:tracePt t="18291" x="4400550" y="3325813"/>
          <p14:tracePt t="18299" x="4408488" y="3325813"/>
          <p14:tracePt t="18317" x="4416425" y="3325813"/>
          <p14:tracePt t="18323" x="4424363" y="3317875"/>
          <p14:tracePt t="18332" x="4432300" y="3317875"/>
          <p14:tracePt t="18355" x="4440238" y="3317875"/>
          <p14:tracePt t="18379" x="4448175" y="3309938"/>
          <p14:tracePt t="18387" x="4456113" y="3309938"/>
          <p14:tracePt t="18403" x="4464050" y="3309938"/>
          <p14:tracePt t="18427" x="4471988" y="3309938"/>
          <p14:tracePt t="18871" x="4479925" y="3309938"/>
          <p14:tracePt t="18887" x="4487863" y="3309938"/>
          <p14:tracePt t="18911" x="4495800" y="3309938"/>
          <p14:tracePt t="18919" x="4495800" y="3302000"/>
          <p14:tracePt t="18927" x="4511675" y="3302000"/>
          <p14:tracePt t="18935" x="4519613" y="3302000"/>
          <p14:tracePt t="18943" x="4527550" y="3294063"/>
          <p14:tracePt t="18951" x="4543425" y="3294063"/>
          <p14:tracePt t="18959" x="4559300" y="3294063"/>
          <p14:tracePt t="18966" x="4567238" y="3294063"/>
          <p14:tracePt t="18974" x="4576763" y="3286125"/>
          <p14:tracePt t="18982" x="4592638" y="3278188"/>
          <p14:tracePt t="18992" x="4600575" y="3278188"/>
          <p14:tracePt t="19008" x="4616450" y="3278188"/>
          <p14:tracePt t="19089" x="4600575" y="3270250"/>
          <p14:tracePt t="19097" x="4584700" y="3270250"/>
          <p14:tracePt t="19105" x="4567238" y="3262313"/>
          <p14:tracePt t="19113" x="4543425" y="3252788"/>
          <p14:tracePt t="19121" x="4519613" y="3252788"/>
          <p14:tracePt t="19129" x="4479925" y="3244850"/>
          <p14:tracePt t="19137" x="4432300" y="3236913"/>
          <p14:tracePt t="19145" x="4368800" y="3228975"/>
          <p14:tracePt t="19153" x="4305300" y="3221038"/>
          <p14:tracePt t="19161" x="4249738" y="3213100"/>
          <p14:tracePt t="19169" x="4200525" y="3205163"/>
          <p14:tracePt t="19177" x="4152900" y="3197225"/>
          <p14:tracePt t="19185" x="4121150" y="3189288"/>
          <p14:tracePt t="19193" x="4089400" y="3181350"/>
          <p14:tracePt t="19201" x="4057650" y="3181350"/>
          <p14:tracePt t="19209" x="4033838" y="3173413"/>
          <p14:tracePt t="19217" x="4010025" y="3173413"/>
          <p14:tracePt t="19225" x="3986213" y="3173413"/>
          <p14:tracePt t="19233" x="3970338" y="3173413"/>
          <p14:tracePt t="19241" x="3946525" y="3165475"/>
          <p14:tracePt t="19249" x="3930650" y="3165475"/>
          <p14:tracePt t="19257" x="3914775" y="3165475"/>
          <p14:tracePt t="19265" x="3898900" y="3165475"/>
          <p14:tracePt t="19273" x="3883025" y="3165475"/>
          <p14:tracePt t="19283" x="3851275" y="3165475"/>
          <p14:tracePt t="19289" x="3825875" y="3165475"/>
          <p14:tracePt t="19299" x="3794125" y="3165475"/>
          <p14:tracePt t="19307" x="3746500" y="3165475"/>
          <p14:tracePt t="19315" x="3690938" y="3165475"/>
          <p14:tracePt t="19323" x="3635375" y="3173413"/>
          <p14:tracePt t="19332" x="3563938" y="3181350"/>
          <p14:tracePt t="19339" x="3492500" y="3181350"/>
          <p14:tracePt t="19347" x="3411538" y="3189288"/>
          <p14:tracePt t="19355" x="3332163" y="3189288"/>
          <p14:tracePt t="19363" x="3252788" y="3197225"/>
          <p14:tracePt t="19371" x="3189288" y="3205163"/>
          <p14:tracePt t="19379" x="3117850" y="3213100"/>
          <p14:tracePt t="19387" x="3036888" y="3221038"/>
          <p14:tracePt t="19395" x="2973388" y="3221038"/>
          <p14:tracePt t="19403" x="2901950" y="3228975"/>
          <p14:tracePt t="19411" x="2830513" y="3236913"/>
          <p14:tracePt t="19419" x="2782888" y="3244850"/>
          <p14:tracePt t="19427" x="2725738" y="3252788"/>
          <p14:tracePt t="19435" x="2678113" y="3270250"/>
          <p14:tracePt t="19443" x="2646363" y="3270250"/>
          <p14:tracePt t="19451" x="2606675" y="3278188"/>
          <p14:tracePt t="19459" x="2590800" y="3278188"/>
          <p14:tracePt t="19467" x="2574925" y="3278188"/>
          <p14:tracePt t="19475" x="2566988" y="3286125"/>
          <p14:tracePt t="19482" x="2559050" y="3286125"/>
          <p14:tracePt t="19491" x="2543175" y="3286125"/>
          <p14:tracePt t="19499" x="2535238" y="3286125"/>
          <p14:tracePt t="19506" x="2527300" y="3286125"/>
          <p14:tracePt t="19514" x="2511425" y="3286125"/>
          <p14:tracePt t="19522" x="2503488" y="3286125"/>
          <p14:tracePt t="19531" x="2487613" y="3286125"/>
          <p14:tracePt t="19538" x="2479675" y="3286125"/>
          <p14:tracePt t="19546" x="2463800" y="3286125"/>
          <p14:tracePt t="19554" x="2439988" y="3286125"/>
          <p14:tracePt t="19562" x="2416175" y="3286125"/>
          <p14:tracePt t="19573" x="2392363" y="3286125"/>
          <p14:tracePt t="19579" x="2374900" y="3294063"/>
          <p14:tracePt t="19589" x="2359025" y="3294063"/>
          <p14:tracePt t="19597" x="2343150" y="3294063"/>
          <p14:tracePt t="19605" x="2327275" y="3294063"/>
          <p14:tracePt t="19613" x="2311400" y="3302000"/>
          <p14:tracePt t="19621" x="2295525" y="3302000"/>
          <p14:tracePt t="19629" x="2279650" y="3302000"/>
          <p14:tracePt t="19637" x="2271713" y="3302000"/>
          <p14:tracePt t="19647" x="2255838" y="3302000"/>
          <p14:tracePt t="19653" x="2239963" y="3302000"/>
          <p14:tracePt t="19661" x="2224088" y="3302000"/>
          <p14:tracePt t="19669" x="2216150" y="3302000"/>
          <p14:tracePt t="19677" x="2208213" y="3302000"/>
          <p14:tracePt t="19701" x="2200275" y="3302000"/>
          <p14:tracePt t="19741" x="2192338" y="3302000"/>
          <p14:tracePt t="19757" x="2184400" y="3302000"/>
          <p14:tracePt t="19765" x="2184400" y="3309938"/>
          <p14:tracePt t="19773" x="2176463" y="3309938"/>
          <p14:tracePt t="19797" x="2168525" y="3317875"/>
          <p14:tracePt t="19805" x="2168525" y="3325813"/>
          <p14:tracePt t="19813" x="2160588" y="3333750"/>
          <p14:tracePt t="19821" x="2152650" y="3341688"/>
          <p14:tracePt t="19829" x="2144713" y="3349625"/>
          <p14:tracePt t="19838" x="2136775" y="3365500"/>
          <p14:tracePt t="19844" x="2136775" y="3381375"/>
          <p14:tracePt t="19854" x="2136775" y="3405188"/>
          <p14:tracePt t="19862" x="2128838" y="3429000"/>
          <p14:tracePt t="19870" x="2120900" y="3468688"/>
          <p14:tracePt t="19882" x="2120900" y="3500438"/>
          <p14:tracePt t="19886" x="2112963" y="3532188"/>
          <p14:tracePt t="19894" x="2112963" y="3563938"/>
          <p14:tracePt t="19902" x="2120900" y="3613150"/>
          <p14:tracePt t="19910" x="2128838" y="3636963"/>
          <p14:tracePt t="19918" x="2136775" y="3660775"/>
          <p14:tracePt t="19926" x="2152650" y="3692525"/>
          <p14:tracePt t="19934" x="2160588" y="3708400"/>
          <p14:tracePt t="19942" x="2176463" y="3724275"/>
          <p14:tracePt t="19950" x="2184400" y="3748088"/>
          <p14:tracePt t="19958" x="2208213" y="3756025"/>
          <p14:tracePt t="19966" x="2216150" y="3763963"/>
          <p14:tracePt t="19974" x="2224088" y="3771900"/>
          <p14:tracePt t="19982" x="2255838" y="3787775"/>
          <p14:tracePt t="19990" x="2279650" y="3787775"/>
          <p14:tracePt t="19998" x="2295525" y="3795713"/>
          <p14:tracePt t="20008" x="2319338" y="3803650"/>
          <p14:tracePt t="20014" x="2335213" y="3803650"/>
          <p14:tracePt t="20022" x="2351088" y="3811588"/>
          <p14:tracePt t="20031" x="2366963" y="3811588"/>
          <p14:tracePt t="20038" x="2392363" y="3811588"/>
          <p14:tracePt t="20046" x="2424113" y="3811588"/>
          <p14:tracePt t="20054" x="2447925" y="3803650"/>
          <p14:tracePt t="20062" x="2471738" y="3795713"/>
          <p14:tracePt t="20070" x="2495550" y="3795713"/>
          <p14:tracePt t="20078" x="2527300" y="3787775"/>
          <p14:tracePt t="20086" x="2566988" y="3771900"/>
          <p14:tracePt t="20094" x="2590800" y="3756025"/>
          <p14:tracePt t="20102" x="2614613" y="3748088"/>
          <p14:tracePt t="20110" x="2638425" y="3732213"/>
          <p14:tracePt t="20120" x="2662238" y="3724275"/>
          <p14:tracePt t="20126" x="2686050" y="3708400"/>
          <p14:tracePt t="20136" x="2709863" y="3692525"/>
          <p14:tracePt t="20144" x="2751138" y="3676650"/>
          <p14:tracePt t="20150" x="2782888" y="3668713"/>
          <p14:tracePt t="20160" x="2830513" y="3644900"/>
          <p14:tracePt t="20168" x="2878138" y="3629025"/>
          <p14:tracePt t="20176" x="2925763" y="3613150"/>
          <p14:tracePt t="20184" x="2981325" y="3605213"/>
          <p14:tracePt t="20192" x="3036888" y="3587750"/>
          <p14:tracePt t="20200" x="3092450" y="3579813"/>
          <p14:tracePt t="20208" x="3157538" y="3571875"/>
          <p14:tracePt t="20216" x="3228975" y="3563938"/>
          <p14:tracePt t="20224" x="3316288" y="3563938"/>
          <p14:tracePt t="20232" x="3403600" y="3556000"/>
          <p14:tracePt t="20240" x="3484563" y="3556000"/>
          <p14:tracePt t="20248" x="3579813" y="3556000"/>
          <p14:tracePt t="20256" x="3675063" y="3556000"/>
          <p14:tracePt t="20264" x="3770313" y="3556000"/>
          <p14:tracePt t="20272" x="3867150" y="3548063"/>
          <p14:tracePt t="20281" x="3954463" y="3548063"/>
          <p14:tracePt t="20288" x="4033838" y="3548063"/>
          <p14:tracePt t="20296" x="4121150" y="3548063"/>
          <p14:tracePt t="20304" x="4184650" y="3540125"/>
          <p14:tracePt t="20312" x="4257675" y="3540125"/>
          <p14:tracePt t="20320" x="4313238" y="3532188"/>
          <p14:tracePt t="20328" x="4360863" y="3524250"/>
          <p14:tracePt t="20336" x="4400550" y="3524250"/>
          <p14:tracePt t="20344" x="4424363" y="3516313"/>
          <p14:tracePt t="20352" x="4464050" y="3508375"/>
          <p14:tracePt t="20362" x="4495800" y="3508375"/>
          <p14:tracePt t="20370" x="4511675" y="3500438"/>
          <p14:tracePt t="20381" x="4535488" y="3500438"/>
          <p14:tracePt t="20384" x="4551363" y="3500438"/>
          <p14:tracePt t="20392" x="4567238" y="3492500"/>
          <p14:tracePt t="20400" x="4576763" y="3492500"/>
          <p14:tracePt t="20408" x="4576763" y="3484563"/>
          <p14:tracePt t="20416" x="4584700" y="3484563"/>
          <p14:tracePt t="20442" x="4592638" y="3484563"/>
          <p14:tracePt t="20475" x="4600575" y="3476625"/>
          <p14:tracePt t="20514" x="4600575" y="3468688"/>
          <p14:tracePt t="20522" x="4608513" y="3468688"/>
          <p14:tracePt t="20546" x="4608513" y="3460750"/>
          <p14:tracePt t="20554" x="4616450" y="3460750"/>
          <p14:tracePt t="20562" x="4624388" y="3452813"/>
          <p14:tracePt t="20578" x="4632325" y="3452813"/>
          <p14:tracePt t="20586" x="4656138" y="3444875"/>
          <p14:tracePt t="20594" x="4664075" y="3436938"/>
          <p14:tracePt t="20602" x="4679950" y="3429000"/>
          <p14:tracePt t="20610" x="4695825" y="3421063"/>
          <p14:tracePt t="20618" x="4719638" y="3413125"/>
          <p14:tracePt t="20626" x="4751388" y="3413125"/>
          <p14:tracePt t="20634" x="4775200" y="3405188"/>
          <p14:tracePt t="20642" x="4806950" y="3405188"/>
          <p14:tracePt t="20651" x="4862513" y="3397250"/>
          <p14:tracePt t="20661" x="4894263" y="3397250"/>
          <p14:tracePt t="20667" x="4951413" y="3389313"/>
          <p14:tracePt t="20677" x="5006975" y="3389313"/>
          <p14:tracePt t="20685" x="5070475" y="3389313"/>
          <p14:tracePt t="20691" x="5133975" y="3389313"/>
          <p14:tracePt t="20701" x="5197475" y="3389313"/>
          <p14:tracePt t="20709" x="5260975" y="3389313"/>
          <p14:tracePt t="20717" x="5310188" y="3389313"/>
          <p14:tracePt t="20725" x="5373688" y="3389313"/>
          <p14:tracePt t="20733" x="5437188" y="3389313"/>
          <p14:tracePt t="20741" x="5492750" y="3389313"/>
          <p14:tracePt t="20749" x="5548313" y="3389313"/>
          <p14:tracePt t="20757" x="5603875" y="3389313"/>
          <p14:tracePt t="20765" x="5643563" y="3389313"/>
          <p14:tracePt t="20773" x="5692775" y="3397250"/>
          <p14:tracePt t="20782" x="5732463" y="3397250"/>
          <p14:tracePt t="20789" x="5764213" y="3397250"/>
          <p14:tracePt t="20797" x="5811838" y="3397250"/>
          <p14:tracePt t="20805" x="5835650" y="3397250"/>
          <p14:tracePt t="20813" x="5859463" y="3397250"/>
          <p14:tracePt t="20821" x="5883275" y="3397250"/>
          <p14:tracePt t="20829" x="5907088" y="3397250"/>
          <p14:tracePt t="20837" x="5930900" y="3397250"/>
          <p14:tracePt t="20845" x="5954713" y="3397250"/>
          <p14:tracePt t="20853" x="5970588" y="3389313"/>
          <p14:tracePt t="20861" x="5994400" y="3389313"/>
          <p14:tracePt t="20869" x="6010275" y="3389313"/>
          <p14:tracePt t="20885" x="6043613" y="3381375"/>
          <p14:tracePt t="20893" x="6051550" y="3373438"/>
          <p14:tracePt t="20901" x="6059488" y="3373438"/>
          <p14:tracePt t="20909" x="6067425" y="3373438"/>
          <p14:tracePt t="20951" x="6075363" y="3373438"/>
          <p14:tracePt t="20979" x="6075363" y="3365500"/>
          <p14:tracePt t="20995" x="6083300" y="3365500"/>
          <p14:tracePt t="21011" x="6083300" y="3357563"/>
          <p14:tracePt t="21019" x="6091238" y="3357563"/>
          <p14:tracePt t="21035" x="6099175" y="3357563"/>
          <p14:tracePt t="21043" x="6107113" y="3349625"/>
          <p14:tracePt t="21051" x="6115050" y="3349625"/>
          <p14:tracePt t="21059" x="6130925" y="3349625"/>
          <p14:tracePt t="21066" x="6138863" y="3341688"/>
          <p14:tracePt t="21074" x="6146800" y="3341688"/>
          <p14:tracePt t="21082" x="6170613" y="3333750"/>
          <p14:tracePt t="21090" x="6194425" y="3325813"/>
          <p14:tracePt t="21099" x="6210300" y="3325813"/>
          <p14:tracePt t="21107" x="6234113" y="3325813"/>
          <p14:tracePt t="21116" x="6265863" y="3317875"/>
          <p14:tracePt t="21123" x="6289675" y="3309938"/>
          <p14:tracePt t="21132" x="6313488" y="3302000"/>
          <p14:tracePt t="21139" x="6337300" y="3294063"/>
          <p14:tracePt t="21147" x="6353175" y="3294063"/>
          <p14:tracePt t="21155" x="6376988" y="3294063"/>
          <p14:tracePt t="21163" x="6392863" y="3294063"/>
          <p14:tracePt t="21171" x="6402388" y="3286125"/>
          <p14:tracePt t="21179" x="6418263" y="3286125"/>
          <p14:tracePt t="21187" x="6426200" y="3278188"/>
          <p14:tracePt t="21195" x="6434138" y="3278188"/>
          <p14:tracePt t="21203" x="6442075" y="3278188"/>
          <p14:tracePt t="21211" x="6450013" y="3278188"/>
          <p14:tracePt t="21227" x="6457950" y="3278188"/>
          <p14:tracePt t="21237" x="6457950" y="3270250"/>
          <p14:tracePt t="21253" x="6465888" y="3270250"/>
          <p14:tracePt t="21277" x="6473825" y="3270250"/>
          <p14:tracePt t="21301" x="6481763" y="3270250"/>
          <p14:tracePt t="21309" x="6481763" y="3262313"/>
          <p14:tracePt t="21317" x="6489700" y="3262313"/>
          <p14:tracePt t="21341" x="6497638" y="3262313"/>
          <p14:tracePt t="21349" x="6497638" y="3252788"/>
          <p14:tracePt t="21357" x="6505575" y="3252788"/>
          <p14:tracePt t="21389" x="6505575" y="3244850"/>
          <p14:tracePt t="21509" x="6497638" y="3244850"/>
          <p14:tracePt t="21527" x="6497638" y="3252788"/>
          <p14:tracePt t="21535" x="6489700" y="3262313"/>
          <p14:tracePt t="21543" x="6489700" y="3278188"/>
          <p14:tracePt t="21551" x="6481763" y="3286125"/>
          <p14:tracePt t="21559" x="6473825" y="3302000"/>
          <p14:tracePt t="21567" x="6465888" y="3317875"/>
          <p14:tracePt t="21574" x="6465888" y="3325813"/>
          <p14:tracePt t="21582" x="6457950" y="3333750"/>
          <p14:tracePt t="21590" x="6457950" y="3349625"/>
          <p14:tracePt t="21606" x="6457950" y="3365500"/>
          <p14:tracePt t="21614" x="6457950" y="3373438"/>
          <p14:tracePt t="21622" x="6457950" y="3381375"/>
          <p14:tracePt t="21631" x="6457950" y="3397250"/>
          <p14:tracePt t="21639" x="6473825" y="3397250"/>
          <p14:tracePt t="21647" x="6481763" y="3413125"/>
          <p14:tracePt t="21655" x="6489700" y="3413125"/>
          <p14:tracePt t="21663" x="6497638" y="3429000"/>
          <p14:tracePt t="21671" x="6513513" y="3429000"/>
          <p14:tracePt t="21679" x="6537325" y="3436938"/>
          <p14:tracePt t="21687" x="6553200" y="3444875"/>
          <p14:tracePt t="21694" x="6577013" y="3452813"/>
          <p14:tracePt t="21702" x="6600825" y="3452813"/>
          <p14:tracePt t="21710" x="6632575" y="3452813"/>
          <p14:tracePt t="21718" x="6664325" y="3452813"/>
          <p14:tracePt t="21726" x="6704013" y="3452813"/>
          <p14:tracePt t="21734" x="6751638" y="3452813"/>
          <p14:tracePt t="21742" x="6792913" y="3452813"/>
          <p14:tracePt t="21750" x="6840538" y="3436938"/>
          <p14:tracePt t="21758" x="6880225" y="3421063"/>
          <p14:tracePt t="21768" x="6896100" y="3413125"/>
          <p14:tracePt t="21774" x="6904038" y="3405188"/>
          <p14:tracePt t="21784" x="6919913" y="3389313"/>
          <p14:tracePt t="21792" x="6919913" y="3373438"/>
          <p14:tracePt t="21798" x="6919913" y="3357563"/>
          <p14:tracePt t="21808" x="6919913" y="3341688"/>
          <p14:tracePt t="21816" x="6919913" y="3317875"/>
          <p14:tracePt t="21824" x="6904038" y="3302000"/>
          <p14:tracePt t="21832" x="6896100" y="3278188"/>
          <p14:tracePt t="21840" x="6880225" y="3262313"/>
          <p14:tracePt t="21849" x="6864350" y="3244850"/>
          <p14:tracePt t="21857" x="6848475" y="3228975"/>
          <p14:tracePt t="21865" x="6832600" y="3213100"/>
          <p14:tracePt t="21873" x="6816725" y="3205163"/>
          <p14:tracePt t="21881" x="6808788" y="3197225"/>
          <p14:tracePt t="21888" x="6792913" y="3189288"/>
          <p14:tracePt t="21904" x="6784975" y="3189288"/>
          <p14:tracePt t="22053" x="6777038" y="3189288"/>
          <p14:tracePt t="22076" x="6777038" y="3205163"/>
          <p14:tracePt t="22086" x="6777038" y="3213100"/>
          <p14:tracePt t="22094" x="6769100" y="3236913"/>
          <p14:tracePt t="22102" x="6769100" y="3262313"/>
          <p14:tracePt t="22110" x="6759575" y="3278188"/>
          <p14:tracePt t="22119" x="6759575" y="3309938"/>
          <p14:tracePt t="22127" x="6751638" y="3333750"/>
          <p14:tracePt t="22135" x="6743700" y="3381375"/>
          <p14:tracePt t="22143" x="6735763" y="3413125"/>
          <p14:tracePt t="22151" x="6735763" y="3452813"/>
          <p14:tracePt t="22159" x="6727825" y="3492500"/>
          <p14:tracePt t="22167" x="6727825" y="3524250"/>
          <p14:tracePt t="22175" x="6719888" y="3563938"/>
          <p14:tracePt t="22183" x="6719888" y="3579813"/>
          <p14:tracePt t="22191" x="6719888" y="3595688"/>
          <p14:tracePt t="22199" x="6719888" y="3605213"/>
          <p14:tracePt t="22207" x="6719888" y="3613150"/>
          <p14:tracePt t="22464" x="6719888" y="3605213"/>
          <p14:tracePt t="22488" x="6719888" y="3595688"/>
          <p14:tracePt t="22520" x="6719888" y="3587750"/>
          <p14:tracePt t="22552" x="6711950" y="3579813"/>
          <p14:tracePt t="22576" x="6704013" y="3579813"/>
          <p14:tracePt t="22584" x="6696075" y="3579813"/>
          <p14:tracePt t="22592" x="6688138" y="3579813"/>
          <p14:tracePt t="22600" x="6680200" y="3579813"/>
          <p14:tracePt t="22608" x="6672263" y="3579813"/>
          <p14:tracePt t="22616" x="6656388" y="3579813"/>
          <p14:tracePt t="22626" x="6648450" y="3579813"/>
          <p14:tracePt t="22632" x="6640513" y="3579813"/>
          <p14:tracePt t="22642" x="6632575" y="3587750"/>
          <p14:tracePt t="22650" x="6624638" y="3595688"/>
          <p14:tracePt t="22658" x="6616700" y="3595688"/>
          <p14:tracePt t="22666" x="6600825" y="3613150"/>
          <p14:tracePt t="22682" x="6584950" y="3629025"/>
          <p14:tracePt t="22690" x="6584950" y="3636963"/>
          <p14:tracePt t="22698" x="6577013" y="3644900"/>
          <p14:tracePt t="22706" x="6569075" y="3652838"/>
          <p14:tracePt t="22714" x="6569075" y="3660775"/>
          <p14:tracePt t="22722" x="6561138" y="3668713"/>
          <p14:tracePt t="22738" x="6561138" y="3684588"/>
          <p14:tracePt t="22746" x="6553200" y="3692525"/>
          <p14:tracePt t="22754" x="6553200" y="3708400"/>
          <p14:tracePt t="22762" x="6545263" y="3716338"/>
          <p14:tracePt t="22770" x="6545263" y="3740150"/>
          <p14:tracePt t="22778" x="6545263" y="3756025"/>
          <p14:tracePt t="22786" x="6545263" y="3771900"/>
          <p14:tracePt t="22794" x="6545263" y="3787775"/>
          <p14:tracePt t="22802" x="6545263" y="3811588"/>
          <p14:tracePt t="22810" x="6553200" y="3819525"/>
          <p14:tracePt t="22820" x="6553200" y="3843338"/>
          <p14:tracePt t="22826" x="6561138" y="3851275"/>
          <p14:tracePt t="22834" x="6577013" y="3859213"/>
          <p14:tracePt t="22842" x="6584950" y="3883025"/>
          <p14:tracePt t="22850" x="6600825" y="3890963"/>
          <p14:tracePt t="22858" x="6616700" y="3898900"/>
          <p14:tracePt t="22866" x="6624638" y="3898900"/>
          <p14:tracePt t="22883" x="6648450" y="3898900"/>
          <p14:tracePt t="22898" x="6656388" y="3898900"/>
          <p14:tracePt t="22908" x="6672263" y="3898900"/>
          <p14:tracePt t="22916" x="6688138" y="3898900"/>
          <p14:tracePt t="22924" x="6704013" y="3898900"/>
          <p14:tracePt t="22932" x="6711950" y="3890963"/>
          <p14:tracePt t="22940" x="6735763" y="3890963"/>
          <p14:tracePt t="22948" x="6751638" y="3883025"/>
          <p14:tracePt t="22956" x="6759575" y="3867150"/>
          <p14:tracePt t="22964" x="6777038" y="3867150"/>
          <p14:tracePt t="22972" x="6777038" y="3859213"/>
          <p14:tracePt t="22980" x="6784975" y="3859213"/>
          <p14:tracePt t="22988" x="6784975" y="3843338"/>
          <p14:tracePt t="22996" x="6792913" y="3827463"/>
          <p14:tracePt t="23004" x="6800850" y="3803650"/>
          <p14:tracePt t="23012" x="6808788" y="3787775"/>
          <p14:tracePt t="23020" x="6808788" y="3771900"/>
          <p14:tracePt t="23028" x="6808788" y="3756025"/>
          <p14:tracePt t="23036" x="6808788" y="3740150"/>
          <p14:tracePt t="23044" x="6808788" y="3724275"/>
          <p14:tracePt t="23052" x="6808788" y="3700463"/>
          <p14:tracePt t="23060" x="6808788" y="3684588"/>
          <p14:tracePt t="23068" x="6808788" y="3668713"/>
          <p14:tracePt t="23076" x="6808788" y="3652838"/>
          <p14:tracePt t="23084" x="6808788" y="3644900"/>
          <p14:tracePt t="23092" x="6808788" y="3621088"/>
          <p14:tracePt t="23108" x="6800850" y="3613150"/>
          <p14:tracePt t="23116" x="6792913" y="3595688"/>
          <p14:tracePt t="23132" x="6784975" y="3595688"/>
          <p14:tracePt t="23140" x="6777038" y="3595688"/>
          <p14:tracePt t="23148" x="6777038" y="3587750"/>
          <p14:tracePt t="23164" x="6769100" y="3587750"/>
          <p14:tracePt t="23204" x="6759575" y="3595688"/>
          <p14:tracePt t="23230" x="6759575" y="3605213"/>
          <p14:tracePt t="23246" x="6759575" y="3613150"/>
          <p14:tracePt t="23278" x="6759575" y="3621088"/>
          <p14:tracePt t="23286" x="6769100" y="3621088"/>
          <p14:tracePt t="23302" x="6777038" y="3629025"/>
          <p14:tracePt t="23310" x="6784975" y="3629025"/>
          <p14:tracePt t="23318" x="6800850" y="3636963"/>
          <p14:tracePt t="23326" x="6832600" y="3644900"/>
          <p14:tracePt t="23334" x="6856413" y="3660775"/>
          <p14:tracePt t="23342" x="6872288" y="3660775"/>
          <p14:tracePt t="23350" x="6904038" y="3668713"/>
          <p14:tracePt t="23358" x="6943725" y="3684588"/>
          <p14:tracePt t="23366" x="6967538" y="3700463"/>
          <p14:tracePt t="23374" x="6999288" y="3700463"/>
          <p14:tracePt t="23382" x="7038975" y="3716338"/>
          <p14:tracePt t="23390" x="7070725" y="3732213"/>
          <p14:tracePt t="23398" x="7110413" y="3756025"/>
          <p14:tracePt t="23406" x="7135813" y="3771900"/>
          <p14:tracePt t="23416" x="7167563" y="3779838"/>
          <p14:tracePt t="23422" x="7175500" y="3787775"/>
          <p14:tracePt t="23432" x="7191375" y="3795713"/>
          <p14:tracePt t="23438" x="7207250" y="3803650"/>
          <p14:tracePt t="23446" x="7207250" y="3811588"/>
          <p14:tracePt t="24029" x="7207250" y="3819525"/>
          <p14:tracePt t="24035" x="7207250" y="3827463"/>
          <p14:tracePt t="24045" x="7191375" y="3835400"/>
          <p14:tracePt t="24053" x="7167563" y="3859213"/>
          <p14:tracePt t="24061" x="7143750" y="3875088"/>
          <p14:tracePt t="24069" x="7118350" y="3890963"/>
          <p14:tracePt t="24077" x="7078663" y="3922713"/>
          <p14:tracePt t="24085" x="7031038" y="3938588"/>
          <p14:tracePt t="24093" x="6991350" y="3963988"/>
          <p14:tracePt t="24101" x="6951663" y="3971925"/>
          <p14:tracePt t="24109" x="6904038" y="3979863"/>
          <p14:tracePt t="24117" x="6872288" y="3995738"/>
          <p14:tracePt t="24125" x="6824663" y="4011613"/>
          <p14:tracePt t="24133" x="6769100" y="4027488"/>
          <p14:tracePt t="24141" x="6696075" y="4043363"/>
          <p14:tracePt t="24151" x="6640513" y="4059238"/>
          <p14:tracePt t="24157" x="6577013" y="4075113"/>
          <p14:tracePt t="24166" x="6521450" y="4098925"/>
          <p14:tracePt t="24173" x="6457950" y="4130675"/>
          <p14:tracePt t="24181" x="6384925" y="4154488"/>
          <p14:tracePt t="24189" x="6313488" y="4178300"/>
          <p14:tracePt t="24197" x="6234113" y="4210050"/>
          <p14:tracePt t="24205" x="6146800" y="4249738"/>
          <p14:tracePt t="24213" x="6043613" y="4281488"/>
          <p14:tracePt t="24221" x="5954713" y="4322763"/>
          <p14:tracePt t="24229" x="5859463" y="4354513"/>
          <p14:tracePt t="24237" x="5772150" y="4386263"/>
          <p14:tracePt t="24245" x="5692775" y="4425950"/>
          <p14:tracePt t="24253" x="5627688" y="4457700"/>
          <p14:tracePt t="24261" x="5556250" y="4489450"/>
          <p14:tracePt t="24269" x="5508625" y="4513263"/>
          <p14:tracePt t="24277" x="5445125" y="4545013"/>
          <p14:tracePt t="24285" x="5389563" y="4584700"/>
          <p14:tracePt t="24293" x="5334000" y="4608513"/>
          <p14:tracePt t="24301" x="5268913" y="4641850"/>
          <p14:tracePt t="24309" x="5205413" y="4665663"/>
          <p14:tracePt t="24317" x="5149850" y="4697413"/>
          <p14:tracePt t="24327" x="5102225" y="4721225"/>
          <p14:tracePt t="24333" x="5046663" y="4745038"/>
          <p14:tracePt t="24343" x="4983163" y="4776788"/>
          <p14:tracePt t="24351" x="4933950" y="4800600"/>
          <p14:tracePt t="24359" x="4870450" y="4816475"/>
          <p14:tracePt t="24367" x="4814888" y="4832350"/>
          <p14:tracePt t="24375" x="4751388" y="4848225"/>
          <p14:tracePt t="24384" x="4695825" y="4856163"/>
          <p14:tracePt t="24391" x="4640263" y="4872038"/>
          <p14:tracePt t="24399" x="4592638" y="4879975"/>
          <p14:tracePt t="24407" x="4543425" y="4879975"/>
          <p14:tracePt t="24415" x="4495800" y="4887913"/>
          <p14:tracePt t="24423" x="4456113" y="4887913"/>
          <p14:tracePt t="24431" x="4408488" y="4887913"/>
          <p14:tracePt t="24439" x="4368800" y="4887913"/>
          <p14:tracePt t="24447" x="4321175" y="4887913"/>
          <p14:tracePt t="24459" x="4281488" y="4887913"/>
          <p14:tracePt t="24463" x="4225925" y="4879975"/>
          <p14:tracePt t="24471" x="4176713" y="4872038"/>
          <p14:tracePt t="24479" x="4113213" y="4856163"/>
          <p14:tracePt t="24487" x="4057650" y="4848225"/>
          <p14:tracePt t="24495" x="3994150" y="4832350"/>
          <p14:tracePt t="24503" x="3938588" y="4816475"/>
          <p14:tracePt t="24511" x="3883025" y="4800600"/>
          <p14:tracePt t="24519" x="3833813" y="4784725"/>
          <p14:tracePt t="24527" x="3778250" y="4768850"/>
          <p14:tracePt t="24535" x="3730625" y="4752975"/>
          <p14:tracePt t="24543" x="3675063" y="4729163"/>
          <p14:tracePt t="24551" x="3627438" y="4713288"/>
          <p14:tracePt t="24559" x="3571875" y="4697413"/>
          <p14:tracePt t="24567" x="3524250" y="4681538"/>
          <p14:tracePt t="24575" x="3467100" y="4665663"/>
          <p14:tracePt t="24585" x="3411538" y="4649788"/>
          <p14:tracePt t="24591" x="3348038" y="4633913"/>
          <p14:tracePt t="24599" x="3292475" y="4616450"/>
          <p14:tracePt t="24609" x="3252788" y="4608513"/>
          <p14:tracePt t="24616" x="3205163" y="4608513"/>
          <p14:tracePt t="24625" x="3165475" y="4592638"/>
          <p14:tracePt t="24634" x="3141663" y="4592638"/>
          <p14:tracePt t="24641" x="3117850" y="4584700"/>
          <p14:tracePt t="24649" x="3084513" y="4568825"/>
          <p14:tracePt t="24657" x="3060700" y="4560888"/>
          <p14:tracePt t="24666" x="3036888" y="4560888"/>
          <p14:tracePt t="24673" x="3013075" y="4552950"/>
          <p14:tracePt t="24682" x="2973388" y="4545013"/>
          <p14:tracePt t="24689" x="2941638" y="4529138"/>
          <p14:tracePt t="24697" x="2917825" y="4521200"/>
          <p14:tracePt t="24705" x="2894013" y="4521200"/>
          <p14:tracePt t="24713" x="2862263" y="4505325"/>
          <p14:tracePt t="24721" x="2838450" y="4497388"/>
          <p14:tracePt t="24728" x="2822575" y="4489450"/>
          <p14:tracePt t="24736" x="2814638" y="4489450"/>
          <p14:tracePt t="24744" x="2798763" y="4481513"/>
          <p14:tracePt t="24752" x="2782888" y="4473575"/>
          <p14:tracePt t="24760" x="2767013" y="4465638"/>
          <p14:tracePt t="24768" x="2751138" y="4457700"/>
          <p14:tracePt t="24776" x="2733675" y="4449763"/>
          <p14:tracePt t="24784" x="2717800" y="4441825"/>
          <p14:tracePt t="24792" x="2709863" y="4433888"/>
          <p14:tracePt t="24800" x="2686050" y="4425950"/>
          <p14:tracePt t="24808" x="2678113" y="4418013"/>
          <p14:tracePt t="24816" x="2670175" y="4418013"/>
          <p14:tracePt t="24824" x="2662238" y="4410075"/>
          <p14:tracePt t="24840" x="2654300" y="4402138"/>
          <p14:tracePt t="24848" x="2646363" y="4402138"/>
          <p14:tracePt t="24886" x="2646363" y="4394200"/>
          <p14:tracePt t="24910" x="2638425" y="4394200"/>
          <p14:tracePt t="24963" x="2638425" y="4386263"/>
          <p14:tracePt t="24995" x="2638425" y="4378325"/>
          <p14:tracePt t="25035" x="2638425" y="4370388"/>
          <p14:tracePt t="25067" x="2638425" y="4362450"/>
          <p14:tracePt t="25091" x="2638425" y="4354513"/>
          <p14:tracePt t="25115" x="2638425" y="4346575"/>
          <p14:tracePt t="25125" x="2638425" y="4338638"/>
          <p14:tracePt t="25131" x="2646363" y="4338638"/>
          <p14:tracePt t="25141" x="2654300" y="4330700"/>
          <p14:tracePt t="25165" x="2654300" y="4322763"/>
          <p14:tracePt t="25173" x="2662238" y="4314825"/>
          <p14:tracePt t="25244" x="2662238" y="4306888"/>
          <p14:tracePt t="25551" x="2670175" y="4306888"/>
          <p14:tracePt t="25601" x="2670175" y="4298950"/>
          <p14:tracePt t="25659" x="2678113" y="4298950"/>
          <p14:tracePt t="25689" x="2686050" y="4298950"/>
          <p14:tracePt t="25729" x="2693988" y="4298950"/>
          <p14:tracePt t="26083" x="2701925" y="4298950"/>
          <p14:tracePt t="26131" x="2709863" y="4298950"/>
          <p14:tracePt t="26733" x="2717800" y="4298950"/>
          <p14:tracePt t="26809" x="2725738" y="4298950"/>
          <p14:tracePt t="26817" x="2725738" y="4291013"/>
          <p14:tracePt t="26825" x="2741613" y="4291013"/>
          <p14:tracePt t="26832" x="2751138" y="4281488"/>
          <p14:tracePt t="26840" x="2759075" y="4273550"/>
          <p14:tracePt t="26848" x="2774950" y="4273550"/>
          <p14:tracePt t="26857" x="2782888" y="4265613"/>
          <p14:tracePt t="26866" x="2790825" y="4257675"/>
          <p14:tracePt t="26873" x="2806700" y="4257675"/>
          <p14:tracePt t="26885" x="2814638" y="4249738"/>
          <p14:tracePt t="26889" x="2830513" y="4241800"/>
          <p14:tracePt t="26897" x="2846388" y="4241800"/>
          <p14:tracePt t="26905" x="2870200" y="4225925"/>
          <p14:tracePt t="26913" x="2878138" y="4217988"/>
          <p14:tracePt t="26921" x="2894013" y="4217988"/>
          <p14:tracePt t="26929" x="2917825" y="4210050"/>
          <p14:tracePt t="26937" x="2933700" y="4202113"/>
          <p14:tracePt t="26945" x="2949575" y="4194175"/>
          <p14:tracePt t="26953" x="2965450" y="4194175"/>
          <p14:tracePt t="26961" x="2989263" y="4186238"/>
          <p14:tracePt t="26969" x="3005138" y="4178300"/>
          <p14:tracePt t="26977" x="3028950" y="4170363"/>
          <p14:tracePt t="26985" x="3036888" y="4170363"/>
          <p14:tracePt t="26993" x="3044825" y="4162425"/>
          <p14:tracePt t="27001" x="3060700" y="4162425"/>
          <p14:tracePt t="27009" x="3068638" y="4154488"/>
          <p14:tracePt t="27017" x="3076575" y="4154488"/>
          <p14:tracePt t="27041" x="3084513" y="4154488"/>
          <p14:tracePt t="27049" x="3084513" y="4146550"/>
          <p14:tracePt t="27066" x="3092450" y="4146550"/>
          <p14:tracePt t="27075" x="3100388" y="4146550"/>
          <p14:tracePt t="27081" x="3109913" y="4138613"/>
          <p14:tracePt t="27099" x="3117850" y="4138613"/>
          <p14:tracePt t="27107" x="3117850" y="4130675"/>
          <p14:tracePt t="27116" x="3125788" y="4130675"/>
          <p14:tracePt t="27131" x="3133725" y="4122738"/>
          <p14:tracePt t="27139" x="3141663" y="4122738"/>
          <p14:tracePt t="27147" x="3157538" y="4114800"/>
          <p14:tracePt t="27155" x="3165475" y="4114800"/>
          <p14:tracePt t="27163" x="3173413" y="4106863"/>
          <p14:tracePt t="27171" x="3189288" y="4106863"/>
          <p14:tracePt t="27179" x="3205163" y="4098925"/>
          <p14:tracePt t="27187" x="3213100" y="4090988"/>
          <p14:tracePt t="27195" x="3228975" y="4090988"/>
          <p14:tracePt t="27203" x="3244850" y="4083050"/>
          <p14:tracePt t="27211" x="3252788" y="4075113"/>
          <p14:tracePt t="27221" x="3260725" y="4075113"/>
          <p14:tracePt t="27227" x="3276600" y="4059238"/>
          <p14:tracePt t="27235" x="3284538" y="4059238"/>
          <p14:tracePt t="27243" x="3300413" y="4035425"/>
          <p14:tracePt t="27251" x="3308350" y="4035425"/>
          <p14:tracePt t="27259" x="3316288" y="4019550"/>
          <p14:tracePt t="27267" x="3332163" y="4019550"/>
          <p14:tracePt t="27275" x="3348038" y="4003675"/>
          <p14:tracePt t="27282" x="3363913" y="3995738"/>
          <p14:tracePt t="27291" x="3371850" y="3995738"/>
          <p14:tracePt t="27299" x="3395663" y="3995738"/>
          <p14:tracePt t="27307" x="3411538" y="3987800"/>
          <p14:tracePt t="27317" x="3427413" y="3987800"/>
          <p14:tracePt t="27323" x="3443288" y="3979863"/>
          <p14:tracePt t="27331" x="3459163" y="3979863"/>
          <p14:tracePt t="27340" x="3476625" y="3971925"/>
          <p14:tracePt t="27346" x="3500438" y="3971925"/>
          <p14:tracePt t="27356" x="3524250" y="3971925"/>
          <p14:tracePt t="27364" x="3540125" y="3971925"/>
          <p14:tracePt t="27372" x="3556000" y="3971925"/>
          <p14:tracePt t="27380" x="3579813" y="3971925"/>
          <p14:tracePt t="27388" x="3595688" y="3971925"/>
          <p14:tracePt t="27396" x="3611563" y="3971925"/>
          <p14:tracePt t="27404" x="3635375" y="3971925"/>
          <p14:tracePt t="27412" x="3659188" y="3971925"/>
          <p14:tracePt t="27420" x="3683000" y="3971925"/>
          <p14:tracePt t="27428" x="3706813" y="3971925"/>
          <p14:tracePt t="27436" x="3722688" y="3979863"/>
          <p14:tracePt t="27444" x="3746500" y="3979863"/>
          <p14:tracePt t="27452" x="3770313" y="3987800"/>
          <p14:tracePt t="27460" x="3786188" y="3987800"/>
          <p14:tracePt t="27470" x="3802063" y="3995738"/>
          <p14:tracePt t="27476" x="3817938" y="3995738"/>
          <p14:tracePt t="27484" x="3833813" y="4003675"/>
          <p14:tracePt t="27492" x="3851275" y="4011613"/>
          <p14:tracePt t="27500" x="3859213" y="4011613"/>
          <p14:tracePt t="27508" x="3875088" y="4019550"/>
          <p14:tracePt t="27516" x="3890963" y="4035425"/>
          <p14:tracePt t="27526" x="3906838" y="4035425"/>
          <p14:tracePt t="27532" x="3914775" y="4035425"/>
          <p14:tracePt t="27540" x="3922713" y="4043363"/>
          <p14:tracePt t="27556" x="3938588" y="4051300"/>
          <p14:tracePt t="27572" x="3946525" y="4059238"/>
          <p14:tracePt t="27580" x="3962400" y="4059238"/>
          <p14:tracePt t="27596" x="3970338" y="4067175"/>
          <p14:tracePt t="27607" x="3978275" y="4075113"/>
          <p14:tracePt t="27613" x="3986213" y="4075113"/>
          <p14:tracePt t="27623" x="4002088" y="4075113"/>
          <p14:tracePt t="27631" x="4002088" y="4083050"/>
          <p14:tracePt t="27638" x="4017963" y="4083050"/>
          <p14:tracePt t="27646" x="4025900" y="4083050"/>
          <p14:tracePt t="27654" x="4033838" y="4083050"/>
          <p14:tracePt t="27662" x="4049713" y="4090988"/>
          <p14:tracePt t="27670" x="4065588" y="4090988"/>
          <p14:tracePt t="27678" x="4081463" y="4090988"/>
          <p14:tracePt t="27686" x="4105275" y="4098925"/>
          <p14:tracePt t="27694" x="4113213" y="4106863"/>
          <p14:tracePt t="27702" x="4137025" y="4106863"/>
          <p14:tracePt t="27710" x="4160838" y="4114800"/>
          <p14:tracePt t="27718" x="4184650" y="4122738"/>
          <p14:tracePt t="27726" x="4217988" y="4122738"/>
          <p14:tracePt t="27734" x="4241800" y="4130675"/>
          <p14:tracePt t="27742" x="4273550" y="4138613"/>
          <p14:tracePt t="27750" x="4321175" y="4146550"/>
          <p14:tracePt t="27758" x="4368800" y="4154488"/>
          <p14:tracePt t="27767" x="4408488" y="4162425"/>
          <p14:tracePt t="27775" x="4440238" y="4162425"/>
          <p14:tracePt t="27783" x="4479925" y="4170363"/>
          <p14:tracePt t="27791" x="4511675" y="4178300"/>
          <p14:tracePt t="27799" x="4535488" y="4186238"/>
          <p14:tracePt t="27807" x="4559300" y="4186238"/>
          <p14:tracePt t="27814" x="4576763" y="4194175"/>
          <p14:tracePt t="27822" x="4600575" y="4194175"/>
          <p14:tracePt t="27830" x="4616450" y="4194175"/>
          <p14:tracePt t="27838" x="4640263" y="4194175"/>
          <p14:tracePt t="27846" x="4656138" y="4194175"/>
          <p14:tracePt t="27854" x="4672013" y="4194175"/>
          <p14:tracePt t="27862" x="4687888" y="4194175"/>
          <p14:tracePt t="27870" x="4703763" y="4194175"/>
          <p14:tracePt t="27878" x="4719638" y="4194175"/>
          <p14:tracePt t="27886" x="4735513" y="4194175"/>
          <p14:tracePt t="27894" x="4759325" y="4194175"/>
          <p14:tracePt t="27902" x="4775200" y="4194175"/>
          <p14:tracePt t="27912" x="4783138" y="4194175"/>
          <p14:tracePt t="27918" x="4791075" y="4194175"/>
          <p14:tracePt t="27928" x="4806950" y="4194175"/>
          <p14:tracePt t="27945" x="4814888" y="4194175"/>
          <p14:tracePt t="27953" x="4822825" y="4186238"/>
          <p14:tracePt t="27961" x="4830763" y="4186238"/>
          <p14:tracePt t="27977" x="4838700" y="4186238"/>
          <p14:tracePt t="28057" x="4846638" y="4186238"/>
          <p14:tracePt t="28081" x="4854575" y="4186238"/>
          <p14:tracePt t="28089" x="4862513" y="4186238"/>
          <p14:tracePt t="28105" x="4870450" y="4186238"/>
          <p14:tracePt t="28113" x="4878388" y="4186238"/>
          <p14:tracePt t="28120" x="4886325" y="4186238"/>
          <p14:tracePt t="28128" x="4894263" y="4186238"/>
          <p14:tracePt t="28136" x="4902200" y="4186238"/>
          <p14:tracePt t="28144" x="4910138" y="4186238"/>
          <p14:tracePt t="28152" x="4926013" y="4186238"/>
          <p14:tracePt t="28160" x="4933950" y="4186238"/>
          <p14:tracePt t="28168" x="4943475" y="4178300"/>
          <p14:tracePt t="28179" x="4959350" y="4178300"/>
          <p14:tracePt t="28185" x="4967288" y="4170363"/>
          <p14:tracePt t="28195" x="4975225" y="4170363"/>
          <p14:tracePt t="28203" x="4991100" y="4170363"/>
          <p14:tracePt t="28211" x="4999038" y="4162425"/>
          <p14:tracePt t="28219" x="4999038" y="4154488"/>
          <p14:tracePt t="28227" x="5006975" y="4154488"/>
          <p14:tracePt t="28235" x="5014913" y="4154488"/>
          <p14:tracePt t="28245" x="5022850" y="4146550"/>
          <p14:tracePt t="28259" x="5030788" y="4138613"/>
          <p14:tracePt t="28267" x="5030788" y="4130675"/>
          <p14:tracePt t="28275" x="5038725" y="4130675"/>
          <p14:tracePt t="28291" x="5046663" y="4122738"/>
          <p14:tracePt t="28307" x="5054600" y="4122738"/>
          <p14:tracePt t="28316" x="5054600" y="4114800"/>
          <p14:tracePt t="28339" x="5062538" y="4106863"/>
          <p14:tracePt t="28355" x="5070475" y="4106863"/>
          <p14:tracePt t="28371" x="5070475" y="4098925"/>
          <p14:tracePt t="28420" x="5078413" y="4098925"/>
          <p14:tracePt t="28426" x="5078413" y="4090988"/>
          <p14:tracePt t="28609" x="5078413" y="4083050"/>
          <p14:tracePt t="28641" x="5078413" y="4075113"/>
          <p14:tracePt t="28657" x="5078413" y="4067175"/>
          <p14:tracePt t="28673" x="5078413" y="4059238"/>
          <p14:tracePt t="28689" x="5078413" y="4051300"/>
          <p14:tracePt t="28713" x="5078413" y="4043363"/>
          <p14:tracePt t="28729" x="5078413" y="4035425"/>
          <p14:tracePt t="28739" x="5078413" y="4027488"/>
          <p14:tracePt t="28747" x="5062538" y="4027488"/>
          <p14:tracePt t="28755" x="5054600" y="4019550"/>
          <p14:tracePt t="28763" x="5046663" y="4011613"/>
          <p14:tracePt t="28771" x="5038725" y="4003675"/>
          <p14:tracePt t="28779" x="5022850" y="3995738"/>
          <p14:tracePt t="28787" x="5014913" y="3995738"/>
          <p14:tracePt t="28795" x="4999038" y="3995738"/>
          <p14:tracePt t="28803" x="4991100" y="3995738"/>
          <p14:tracePt t="28811" x="4975225" y="3995738"/>
          <p14:tracePt t="28819" x="4951413" y="3995738"/>
          <p14:tracePt t="28827" x="4933950" y="3995738"/>
          <p14:tracePt t="28835" x="4910138" y="3995738"/>
          <p14:tracePt t="28843" x="4870450" y="3995738"/>
          <p14:tracePt t="28851" x="4822825" y="3995738"/>
          <p14:tracePt t="28859" x="4767263" y="4011613"/>
          <p14:tracePt t="28867" x="4695825" y="4019550"/>
          <p14:tracePt t="28875" x="4616450" y="4035425"/>
          <p14:tracePt t="28883" x="4527550" y="4051300"/>
          <p14:tracePt t="28900" x="4368800" y="4083050"/>
          <p14:tracePt t="28907" x="4297363" y="4090988"/>
          <p14:tracePt t="28917" x="4249738" y="4106863"/>
          <p14:tracePt t="28923" x="4200525" y="4122738"/>
          <p14:tracePt t="28930" x="4176713" y="4138613"/>
          <p14:tracePt t="28938" x="4152900" y="4146550"/>
          <p14:tracePt t="28946" x="4137025" y="4154488"/>
          <p14:tracePt t="28954" x="4129088" y="4162425"/>
          <p14:tracePt t="28962" x="4121150" y="4162425"/>
          <p14:tracePt t="28970" x="4105275" y="4170363"/>
          <p14:tracePt t="28978" x="4089400" y="4186238"/>
          <p14:tracePt t="28986" x="4081463" y="4186238"/>
          <p14:tracePt t="28994" x="4057650" y="4202113"/>
          <p14:tracePt t="29004" x="4033838" y="4210050"/>
          <p14:tracePt t="29010" x="4010025" y="4225925"/>
          <p14:tracePt t="29020" x="3994150" y="4233863"/>
          <p14:tracePt t="29028" x="3954463" y="4257675"/>
          <p14:tracePt t="29036" x="3922713" y="4273550"/>
          <p14:tracePt t="29044" x="3875088" y="4291013"/>
          <p14:tracePt t="29052" x="3817938" y="4306888"/>
          <p14:tracePt t="29062" x="3762375" y="4322763"/>
          <p14:tracePt t="29068" x="3698875" y="4338638"/>
          <p14:tracePt t="29077" x="3643313" y="4354513"/>
          <p14:tracePt t="29085" x="3587750" y="4362450"/>
          <p14:tracePt t="29093" x="3532188" y="4370388"/>
          <p14:tracePt t="29101" x="3476625" y="4386263"/>
          <p14:tracePt t="29109" x="3427413" y="4386263"/>
          <p14:tracePt t="29117" x="3379788" y="4394200"/>
          <p14:tracePt t="29125" x="3340100" y="4402138"/>
          <p14:tracePt t="29133" x="3308350" y="4410075"/>
          <p14:tracePt t="29140" x="3268663" y="4410075"/>
          <p14:tracePt t="29148" x="3252788" y="4410075"/>
          <p14:tracePt t="29156" x="3221038" y="4418013"/>
          <p14:tracePt t="29165" x="3197225" y="4418013"/>
          <p14:tracePt t="29172" x="3173413" y="4418013"/>
          <p14:tracePt t="29180" x="3157538" y="4418013"/>
          <p14:tracePt t="29188" x="3133725" y="4418013"/>
          <p14:tracePt t="29196" x="3109913" y="4418013"/>
          <p14:tracePt t="29204" x="3084513" y="4425950"/>
          <p14:tracePt t="29212" x="3060700" y="4433888"/>
          <p14:tracePt t="29222" x="3028950" y="4433888"/>
          <p14:tracePt t="29228" x="3005138" y="4441825"/>
          <p14:tracePt t="29236" x="2949575" y="4449763"/>
          <p14:tracePt t="29244" x="2917825" y="4449763"/>
          <p14:tracePt t="29252" x="2854325" y="4449763"/>
          <p14:tracePt t="29260" x="2806700" y="4465638"/>
          <p14:tracePt t="29268" x="2767013" y="4465638"/>
          <p14:tracePt t="29276" x="2725738" y="4473575"/>
          <p14:tracePt t="29284" x="2701925" y="4473575"/>
          <p14:tracePt t="29294" x="2678113" y="4473575"/>
          <p14:tracePt t="29300" x="2662238" y="4473575"/>
          <p14:tracePt t="29310" x="2638425" y="4473575"/>
          <p14:tracePt t="29318" x="2622550" y="4473575"/>
          <p14:tracePt t="29326" x="2614613" y="4473575"/>
          <p14:tracePt t="29334" x="2598738" y="4473575"/>
          <p14:tracePt t="29340" x="2590800" y="4473575"/>
          <p14:tracePt t="29358" x="2582863" y="4473575"/>
          <p14:tracePt t="31022" x="2574925" y="4473575"/>
          <p14:tracePt t="31187" x="2574925" y="4465638"/>
          <p14:tracePt t="31333" x="2574925" y="4457700"/>
          <p14:tracePt t="31937" x="2582863" y="4457700"/>
          <p14:tracePt t="31945" x="2582863" y="4449763"/>
          <p14:tracePt t="31961" x="2582863" y="4441825"/>
          <p14:tracePt t="31969" x="2590800" y="4441825"/>
          <p14:tracePt t="31977" x="2590800" y="4433888"/>
          <p14:tracePt t="32001" x="2598738" y="4433888"/>
          <p14:tracePt t="32009" x="2598738" y="4425950"/>
          <p14:tracePt t="32025" x="2606675" y="4425950"/>
          <p14:tracePt t="32041" x="2606675" y="4418013"/>
          <p14:tracePt t="32065" x="2614613" y="4418013"/>
          <p14:tracePt t="32097" x="2622550" y="4418013"/>
          <p14:tracePt t="32113" x="2630488" y="4418013"/>
          <p14:tracePt t="32123" x="2654300" y="4418013"/>
          <p14:tracePt t="32132" x="2693988" y="4418013"/>
          <p14:tracePt t="32139" x="2725738" y="4425950"/>
          <p14:tracePt t="32147" x="2774950" y="4433888"/>
          <p14:tracePt t="32155" x="2830513" y="4449763"/>
          <p14:tracePt t="32163" x="2894013" y="4457700"/>
          <p14:tracePt t="32171" x="2973388" y="4473575"/>
          <p14:tracePt t="32179" x="3052763" y="4481513"/>
          <p14:tracePt t="32187" x="3149600" y="4489450"/>
          <p14:tracePt t="32195" x="3260725" y="4497388"/>
          <p14:tracePt t="32203" x="3379788" y="4521200"/>
          <p14:tracePt t="32211" x="3500438" y="4537075"/>
          <p14:tracePt t="32219" x="3619500" y="4545013"/>
          <p14:tracePt t="32227" x="3738563" y="4568825"/>
          <p14:tracePt t="32235" x="3875088" y="4576763"/>
          <p14:tracePt t="32243" x="4010025" y="4584700"/>
          <p14:tracePt t="32251" x="4144963" y="4592638"/>
          <p14:tracePt t="32259" x="4313238" y="4616450"/>
          <p14:tracePt t="32267" x="4448175" y="4624388"/>
          <p14:tracePt t="32275" x="4584700" y="4633913"/>
          <p14:tracePt t="32283" x="4703763" y="4633913"/>
          <p14:tracePt t="32291" x="4846638" y="4649788"/>
          <p14:tracePt t="32299" x="4959350" y="4649788"/>
          <p14:tracePt t="32307" x="5070475" y="4657725"/>
          <p14:tracePt t="32316" x="5165725" y="4657725"/>
          <p14:tracePt t="32323" x="5260975" y="4657725"/>
          <p14:tracePt t="32331" x="5334000" y="4657725"/>
          <p14:tracePt t="32339" x="5397500" y="4657725"/>
          <p14:tracePt t="32347" x="5453063" y="4657725"/>
          <p14:tracePt t="32355" x="5500688" y="4649788"/>
          <p14:tracePt t="32363" x="5532438" y="4649788"/>
          <p14:tracePt t="32371" x="5556250" y="4641850"/>
          <p14:tracePt t="32379" x="5580063" y="4641850"/>
          <p14:tracePt t="32389" x="5603875" y="4641850"/>
          <p14:tracePt t="32395" x="5619750" y="4633913"/>
          <p14:tracePt t="32405" x="5635625" y="4633913"/>
          <p14:tracePt t="32413" x="5651500" y="4633913"/>
          <p14:tracePt t="32419" x="5659438" y="4624388"/>
          <p14:tracePt t="32429" x="5667375" y="4624388"/>
          <p14:tracePt t="32437" x="5676900" y="4624388"/>
          <p14:tracePt t="32445" x="5676900" y="4616450"/>
          <p14:tracePt t="32453" x="5684838" y="4616450"/>
          <p14:tracePt t="32461" x="5692775" y="4616450"/>
          <p14:tracePt t="32477" x="5700713" y="4616450"/>
          <p14:tracePt t="32493" x="5708650" y="4608513"/>
          <p14:tracePt t="32500" x="5716588" y="4608513"/>
          <p14:tracePt t="32517" x="5724525" y="4608513"/>
          <p14:tracePt t="32525" x="5732463" y="4608513"/>
          <p14:tracePt t="32533" x="5740400" y="4600575"/>
          <p14:tracePt t="32543" x="5756275" y="4600575"/>
          <p14:tracePt t="32549" x="5772150" y="4592638"/>
          <p14:tracePt t="32557" x="5780088" y="4592638"/>
          <p14:tracePt t="32566" x="5795963" y="4592638"/>
          <p14:tracePt t="32573" x="5811838" y="4592638"/>
          <p14:tracePt t="32581" x="5835650" y="4592638"/>
          <p14:tracePt t="32588" x="5843588" y="4592638"/>
          <p14:tracePt t="32596" x="5859463" y="4592638"/>
          <p14:tracePt t="32604" x="5867400" y="4592638"/>
          <p14:tracePt t="32612" x="5883275" y="4584700"/>
          <p14:tracePt t="32623" x="5891213" y="4584700"/>
          <p14:tracePt t="32637" x="5907088" y="4576763"/>
          <p14:tracePt t="32644" x="5915025" y="4576763"/>
          <p14:tracePt t="32652" x="5930900" y="4576763"/>
          <p14:tracePt t="32660" x="5938838" y="4576763"/>
          <p14:tracePt t="32668" x="5962650" y="4576763"/>
          <p14:tracePt t="32677" x="5978525" y="4568825"/>
          <p14:tracePt t="32685" x="5994400" y="4568825"/>
          <p14:tracePt t="32693" x="6010275" y="4560888"/>
          <p14:tracePt t="32703" x="6018213" y="4560888"/>
          <p14:tracePt t="32709" x="6034088" y="4560888"/>
          <p14:tracePt t="32719" x="6043613" y="4560888"/>
          <p14:tracePt t="32727" x="6051550" y="4560888"/>
          <p14:tracePt t="32735" x="6059488" y="4560888"/>
          <p14:tracePt t="32743" x="6067425" y="4560888"/>
          <p14:tracePt t="32751" x="6075363" y="4560888"/>
          <p14:tracePt t="32759" x="6083300" y="4560888"/>
          <p14:tracePt t="32767" x="6091238" y="4560888"/>
          <p14:tracePt t="32775" x="6107113" y="4552950"/>
          <p14:tracePt t="32783" x="6115050" y="4552950"/>
          <p14:tracePt t="32791" x="6122988" y="4552950"/>
          <p14:tracePt t="32799" x="6130925" y="4545013"/>
          <p14:tracePt t="32807" x="6146800" y="4545013"/>
          <p14:tracePt t="32823" x="6162675" y="4537075"/>
          <p14:tracePt t="32831" x="6162675" y="4529138"/>
          <p14:tracePt t="32855" x="6170613" y="4529138"/>
          <p14:tracePt t="32863" x="6170613" y="4521200"/>
          <p14:tracePt t="32879" x="6170613" y="4513263"/>
          <p14:tracePt t="32895" x="6170613" y="4497388"/>
          <p14:tracePt t="32903" x="6162675" y="4489450"/>
          <p14:tracePt t="32911" x="6146800" y="4473575"/>
          <p14:tracePt t="32919" x="6130925" y="4457700"/>
          <p14:tracePt t="32927" x="6107113" y="4441825"/>
          <p14:tracePt t="32935" x="6083300" y="4425950"/>
          <p14:tracePt t="32943" x="6059488" y="4418013"/>
          <p14:tracePt t="32951" x="6034088" y="4410075"/>
          <p14:tracePt t="32959" x="6018213" y="4402138"/>
          <p14:tracePt t="32969" x="5978525" y="4394200"/>
          <p14:tracePt t="32974" x="5954713" y="4386263"/>
          <p14:tracePt t="32984" x="5922963" y="4386263"/>
          <p14:tracePt t="32992" x="5883275" y="4386263"/>
          <p14:tracePt t="33000" x="5827713" y="4386263"/>
          <p14:tracePt t="33017" x="5708650" y="4378325"/>
          <p14:tracePt t="33024" x="5643563" y="4378325"/>
          <p14:tracePt t="33032" x="5595938" y="4378325"/>
          <p14:tracePt t="33040" x="5548313" y="4378325"/>
          <p14:tracePt t="33048" x="5500688" y="4378325"/>
          <p14:tracePt t="33056" x="5468938" y="4378325"/>
          <p14:tracePt t="33064" x="5421313" y="4386263"/>
          <p14:tracePt t="33072" x="5381625" y="4394200"/>
          <p14:tracePt t="33080" x="5326063" y="4402138"/>
          <p14:tracePt t="33088" x="5253038" y="4418013"/>
          <p14:tracePt t="33096" x="5205413" y="4425950"/>
          <p14:tracePt t="33104" x="5126038" y="4433888"/>
          <p14:tracePt t="33112" x="5038725" y="4441825"/>
          <p14:tracePt t="33120" x="4943475" y="4449763"/>
          <p14:tracePt t="33128" x="4830763" y="4449763"/>
          <p14:tracePt t="33136" x="4687888" y="4449763"/>
          <p14:tracePt t="33144" x="4487863" y="4449763"/>
          <p14:tracePt t="33152" x="4249738" y="4449763"/>
          <p14:tracePt t="33161" x="3954463" y="4418013"/>
          <p14:tracePt t="33169" x="3619500" y="4378325"/>
          <p14:tracePt t="33177" x="3244850" y="4314825"/>
          <p14:tracePt t="33185" x="2838450" y="4257675"/>
          <p14:tracePt t="33193" x="2416175" y="4178300"/>
          <p14:tracePt t="33201" x="1952625" y="4083050"/>
          <p14:tracePt t="33209" x="1498600" y="3963988"/>
          <p14:tracePt t="33217" x="1004888" y="3851275"/>
          <p14:tracePt t="33225" x="533400" y="3708400"/>
          <p14:tracePt t="33235" x="55563" y="35401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Initialization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was created to use I2C and </a:t>
            </a:r>
          </a:p>
          <a:p>
            <a:pPr marL="0" indent="0"/>
            <a:r>
              <a:rPr lang="en-US" dirty="0"/>
              <a:t>       SPI Protocol as well as using USART.</a:t>
            </a:r>
          </a:p>
          <a:p>
            <a:pPr marL="0" indent="0"/>
            <a:r>
              <a:rPr lang="en-US" dirty="0"/>
              <a:t>2.    I2C code was adapted from </a:t>
            </a:r>
            <a:r>
              <a:rPr lang="en-US" dirty="0" err="1"/>
              <a:t>UTGimbal’s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       repository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0" indent="0"/>
            <a:r>
              <a:rPr lang="en-US" dirty="0"/>
              <a:t>3.    MPU6050 header file used to define</a:t>
            </a:r>
          </a:p>
          <a:p>
            <a:pPr marL="0" indent="0"/>
            <a:r>
              <a:rPr lang="en-US" dirty="0"/>
              <a:t>       registers available on IMU.</a:t>
            </a:r>
          </a:p>
          <a:p>
            <a:pPr marL="0" indent="0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42" y="192967"/>
            <a:ext cx="1624151" cy="582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B7E97AD-ECC4-4E02-AC22-5D7C855A9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565"/>
      </p:ext>
    </p:extLst>
  </p:cSld>
  <p:clrMapOvr>
    <a:masterClrMapping/>
  </p:clrMapOvr>
  <p:transition spd="med" advTm="2297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3" x="8872538" y="542925"/>
          <p14:tracePt t="1789" x="8864600" y="542925"/>
          <p14:tracePt t="1797" x="8848725" y="534988"/>
          <p14:tracePt t="1814" x="8840788" y="527050"/>
          <p14:tracePt t="1829" x="8832850" y="527050"/>
          <p14:tracePt t="1837" x="8824913" y="527050"/>
          <p14:tracePt t="1847" x="8824913" y="519113"/>
          <p14:tracePt t="1854" x="8816975" y="519113"/>
          <p14:tracePt t="1869" x="8809038" y="509588"/>
          <p14:tracePt t="1887" x="8801100" y="501650"/>
          <p14:tracePt t="1895" x="8793163" y="493713"/>
          <p14:tracePt t="1911" x="8785225" y="493713"/>
          <p14:tracePt t="1943" x="8785225" y="485775"/>
          <p14:tracePt t="1967" x="8777288" y="485775"/>
          <p14:tracePt t="2047" x="8769350" y="485775"/>
          <p14:tracePt t="2055" x="8761413" y="485775"/>
          <p14:tracePt t="2063" x="8753475" y="485775"/>
          <p14:tracePt t="2071" x="8737600" y="485775"/>
          <p14:tracePt t="2079" x="8729663" y="485775"/>
          <p14:tracePt t="2087" x="8705850" y="493713"/>
          <p14:tracePt t="2095" x="8689975" y="493713"/>
          <p14:tracePt t="2103" x="8674100" y="501650"/>
          <p14:tracePt t="2111" x="8642350" y="509588"/>
          <p14:tracePt t="2119" x="8618538" y="519113"/>
          <p14:tracePt t="2127" x="8577263" y="527050"/>
          <p14:tracePt t="2135" x="8545513" y="542925"/>
          <p14:tracePt t="2143" x="8505825" y="558800"/>
          <p14:tracePt t="2155" x="8474075" y="574675"/>
          <p14:tracePt t="2159" x="8426450" y="590550"/>
          <p14:tracePt t="2169" x="8370888" y="606425"/>
          <p14:tracePt t="2178" x="8307388" y="630238"/>
          <p14:tracePt t="2186" x="8235950" y="654050"/>
          <p14:tracePt t="2193" x="8170863" y="677863"/>
          <p14:tracePt t="2201" x="8091488" y="701675"/>
          <p14:tracePt t="2209" x="8027988" y="741363"/>
          <p14:tracePt t="2217" x="7948613" y="773113"/>
          <p14:tracePt t="2226" x="7859713" y="804863"/>
          <p14:tracePt t="2233" x="7772400" y="828675"/>
          <p14:tracePt t="2579" x="7772400" y="820738"/>
          <p14:tracePt t="2595" x="7764463" y="820738"/>
          <p14:tracePt t="2603" x="7764463" y="812800"/>
          <p14:tracePt t="2611" x="7756525" y="812800"/>
          <p14:tracePt t="2619" x="7756525" y="804863"/>
          <p14:tracePt t="2675" x="7748588" y="796925"/>
          <p14:tracePt t="2683" x="7748588" y="788988"/>
          <p14:tracePt t="2691" x="7732713" y="781050"/>
          <p14:tracePt t="2699" x="7724775" y="781050"/>
          <p14:tracePt t="2707" x="7708900" y="781050"/>
          <p14:tracePt t="2716" x="7700963" y="781050"/>
          <p14:tracePt t="2758" x="7700963" y="773113"/>
          <p14:tracePt t="2789" x="7693025" y="773113"/>
          <p14:tracePt t="2846" x="7685088" y="773113"/>
          <p14:tracePt t="2871" x="7677150" y="773113"/>
          <p14:tracePt t="2886" x="7669213" y="773113"/>
          <p14:tracePt t="2909" x="7661275" y="773113"/>
          <p14:tracePt t="2941" x="7653338" y="773113"/>
          <p14:tracePt t="3119" x="7661275" y="773113"/>
          <p14:tracePt t="3151" x="7669213" y="773113"/>
          <p14:tracePt t="3167" x="7677150" y="773113"/>
          <p14:tracePt t="3175" x="7685088" y="773113"/>
          <p14:tracePt t="3183" x="7693025" y="773113"/>
          <p14:tracePt t="3196" x="7693025" y="765175"/>
          <p14:tracePt t="3199" x="7700963" y="765175"/>
          <p14:tracePt t="3215" x="7708900" y="757238"/>
          <p14:tracePt t="3231" x="7716838" y="749300"/>
          <p14:tracePt t="3239" x="7724775" y="749300"/>
          <p14:tracePt t="3248" x="7724775" y="741363"/>
          <p14:tracePt t="3255" x="7732713" y="733425"/>
          <p14:tracePt t="3263" x="7732713" y="725488"/>
          <p14:tracePt t="3271" x="7740650" y="717550"/>
          <p14:tracePt t="3280" x="7748588" y="709613"/>
          <p14:tracePt t="3288" x="7748588" y="693738"/>
          <p14:tracePt t="3297" x="7756525" y="685800"/>
          <p14:tracePt t="3305" x="7764463" y="677863"/>
          <p14:tracePt t="3311" x="7764463" y="661988"/>
          <p14:tracePt t="3321" x="7764463" y="646113"/>
          <p14:tracePt t="3330" x="7764463" y="630238"/>
          <p14:tracePt t="3337" x="7764463" y="614363"/>
          <p14:tracePt t="3346" x="7764463" y="598488"/>
          <p14:tracePt t="3353" x="7764463" y="582613"/>
          <p14:tracePt t="3361" x="7764463" y="558800"/>
          <p14:tracePt t="3369" x="7764463" y="534988"/>
          <p14:tracePt t="3377" x="7756525" y="509588"/>
          <p14:tracePt t="3385" x="7748588" y="485775"/>
          <p14:tracePt t="3393" x="7724775" y="469900"/>
          <p14:tracePt t="3401" x="7716838" y="454025"/>
          <p14:tracePt t="3410" x="7693025" y="430213"/>
          <p14:tracePt t="3417" x="7677150" y="422275"/>
          <p14:tracePt t="3425" x="7661275" y="398463"/>
          <p14:tracePt t="3433" x="7645400" y="390525"/>
          <p14:tracePt t="3441" x="7629525" y="382588"/>
          <p14:tracePt t="3449" x="7605713" y="374650"/>
          <p14:tracePt t="3457" x="7597775" y="366713"/>
          <p14:tracePt t="3465" x="7581900" y="358775"/>
          <p14:tracePt t="3473" x="7573963" y="358775"/>
          <p14:tracePt t="3482" x="7558088" y="350838"/>
          <p14:tracePt t="3489" x="7542213" y="342900"/>
          <p14:tracePt t="3497" x="7526338" y="334963"/>
          <p14:tracePt t="3505" x="7510463" y="334963"/>
          <p14:tracePt t="3513" x="7485063" y="327025"/>
          <p14:tracePt t="3521" x="7461250" y="319088"/>
          <p14:tracePt t="3530" x="7437438" y="319088"/>
          <p14:tracePt t="3537" x="7413625" y="319088"/>
          <p14:tracePt t="3547" x="7381875" y="311150"/>
          <p14:tracePt t="3553" x="7366000" y="311150"/>
          <p14:tracePt t="3562" x="7334250" y="311150"/>
          <p14:tracePt t="3572" x="7310438" y="311150"/>
          <p14:tracePt t="3577" x="7278688" y="311150"/>
          <p14:tracePt t="3587" x="7254875" y="311150"/>
          <p14:tracePt t="3597" x="7231063" y="311150"/>
          <p14:tracePt t="3604" x="7199313" y="311150"/>
          <p14:tracePt t="3612" x="7175500" y="311150"/>
          <p14:tracePt t="3619" x="7135813" y="311150"/>
          <p14:tracePt t="3627" x="7102475" y="303213"/>
          <p14:tracePt t="3636" x="7062788" y="303213"/>
          <p14:tracePt t="3643" x="7038975" y="303213"/>
          <p14:tracePt t="3651" x="6999288" y="295275"/>
          <p14:tracePt t="3659" x="6959600" y="295275"/>
          <p14:tracePt t="3667" x="6927850" y="295275"/>
          <p14:tracePt t="3675" x="6888163" y="287338"/>
          <p14:tracePt t="3683" x="6856413" y="287338"/>
          <p14:tracePt t="3691" x="6816725" y="287338"/>
          <p14:tracePt t="3699" x="6784975" y="287338"/>
          <p14:tracePt t="3707" x="6751638" y="287338"/>
          <p14:tracePt t="3716" x="6719888" y="287338"/>
          <p14:tracePt t="3723" x="6696075" y="287338"/>
          <p14:tracePt t="3731" x="6672263" y="295275"/>
          <p14:tracePt t="3739" x="6632575" y="295275"/>
          <p14:tracePt t="3747" x="6616700" y="303213"/>
          <p14:tracePt t="3755" x="6592888" y="311150"/>
          <p14:tracePt t="3763" x="6569075" y="319088"/>
          <p14:tracePt t="3771" x="6561138" y="319088"/>
          <p14:tracePt t="3780" x="6537325" y="334963"/>
          <p14:tracePt t="3787" x="6521450" y="342900"/>
          <p14:tracePt t="3795" x="6513513" y="350838"/>
          <p14:tracePt t="3803" x="6497638" y="366713"/>
          <p14:tracePt t="3811" x="6481763" y="374650"/>
          <p14:tracePt t="3819" x="6473825" y="390525"/>
          <p14:tracePt t="3827" x="6465888" y="406400"/>
          <p14:tracePt t="3837" x="6457950" y="422275"/>
          <p14:tracePt t="3843" x="6442075" y="446088"/>
          <p14:tracePt t="3853" x="6434138" y="461963"/>
          <p14:tracePt t="3859" x="6426200" y="477838"/>
          <p14:tracePt t="3869" x="6426200" y="501650"/>
          <p14:tracePt t="3877" x="6426200" y="519113"/>
          <p14:tracePt t="3885" x="6418263" y="534988"/>
          <p14:tracePt t="3893" x="6418263" y="550863"/>
          <p14:tracePt t="3901" x="6418263" y="558800"/>
          <p14:tracePt t="3909" x="6418263" y="582613"/>
          <p14:tracePt t="3917" x="6418263" y="590550"/>
          <p14:tracePt t="3925" x="6418263" y="606425"/>
          <p14:tracePt t="3933" x="6434138" y="622300"/>
          <p14:tracePt t="3941" x="6442075" y="646113"/>
          <p14:tracePt t="3949" x="6457950" y="669925"/>
          <p14:tracePt t="3957" x="6473825" y="693738"/>
          <p14:tracePt t="3965" x="6489700" y="709613"/>
          <p14:tracePt t="3974" x="6505575" y="733425"/>
          <p14:tracePt t="3982" x="6529388" y="741363"/>
          <p14:tracePt t="3989" x="6553200" y="765175"/>
          <p14:tracePt t="3997" x="6577013" y="781050"/>
          <p14:tracePt t="4005" x="6608763" y="796925"/>
          <p14:tracePt t="4013" x="6640513" y="812800"/>
          <p14:tracePt t="4021" x="6688138" y="820738"/>
          <p14:tracePt t="4030" x="6727825" y="836613"/>
          <p14:tracePt t="4037" x="6800850" y="852488"/>
          <p14:tracePt t="4046" x="6856413" y="869950"/>
          <p14:tracePt t="4053" x="6911975" y="869950"/>
          <p14:tracePt t="4061" x="6975475" y="877888"/>
          <p14:tracePt t="4069" x="7038975" y="877888"/>
          <p14:tracePt t="4080" x="7086600" y="877888"/>
          <p14:tracePt t="4085" x="7143750" y="877888"/>
          <p14:tracePt t="4093" x="7191375" y="877888"/>
          <p14:tracePt t="4101" x="7231063" y="877888"/>
          <p14:tracePt t="4109" x="7270750" y="877888"/>
          <p14:tracePt t="4117" x="7318375" y="877888"/>
          <p14:tracePt t="4125" x="7373938" y="877888"/>
          <p14:tracePt t="4133" x="7413625" y="877888"/>
          <p14:tracePt t="4141" x="7453313" y="877888"/>
          <p14:tracePt t="4149" x="7502525" y="877888"/>
          <p14:tracePt t="4159" x="7542213" y="862013"/>
          <p14:tracePt t="4165" x="7566025" y="852488"/>
          <p14:tracePt t="4175" x="7589838" y="844550"/>
          <p14:tracePt t="4183" x="7613650" y="844550"/>
          <p14:tracePt t="4191" x="7629525" y="836613"/>
          <p14:tracePt t="4199" x="7637463" y="828675"/>
          <p14:tracePt t="4207" x="7661275" y="820738"/>
          <p14:tracePt t="4223" x="7669213" y="820738"/>
          <p14:tracePt t="4231" x="7677150" y="820738"/>
          <p14:tracePt t="4239" x="7685088" y="820738"/>
          <p14:tracePt t="7075" x="7693025" y="820738"/>
          <p14:tracePt t="7083" x="7693025" y="828675"/>
          <p14:tracePt t="7091" x="7693025" y="836613"/>
          <p14:tracePt t="7107" x="7693025" y="852488"/>
          <p14:tracePt t="7115" x="7693025" y="862013"/>
          <p14:tracePt t="7123" x="7693025" y="869950"/>
          <p14:tracePt t="7131" x="7693025" y="885825"/>
          <p14:tracePt t="7140" x="7685088" y="885825"/>
          <p14:tracePt t="7148" x="7685088" y="893763"/>
          <p14:tracePt t="7155" x="7685088" y="901700"/>
          <p14:tracePt t="7179" x="7685088" y="909638"/>
          <p14:tracePt t="7187" x="7685088" y="917575"/>
          <p14:tracePt t="7197" x="7677150" y="917575"/>
          <p14:tracePt t="7204" x="7677150" y="925513"/>
          <p14:tracePt t="7212" x="7677150" y="933450"/>
          <p14:tracePt t="7219" x="7677150" y="941388"/>
          <p14:tracePt t="7227" x="7677150" y="949325"/>
          <p14:tracePt t="7235" x="7677150" y="973138"/>
          <p14:tracePt t="7243" x="7677150" y="981075"/>
          <p14:tracePt t="7251" x="7677150" y="996950"/>
          <p14:tracePt t="7259" x="7677150" y="1004888"/>
          <p14:tracePt t="7268" x="7669213" y="1028700"/>
          <p14:tracePt t="7275" x="7669213" y="1044575"/>
          <p14:tracePt t="7283" x="7669213" y="1060450"/>
          <p14:tracePt t="7291" x="7661275" y="1076325"/>
          <p14:tracePt t="7301" x="7661275" y="1092200"/>
          <p14:tracePt t="7309" x="7653338" y="1108075"/>
          <p14:tracePt t="7317" x="7653338" y="1116013"/>
          <p14:tracePt t="7333" x="7653338" y="1131888"/>
          <p14:tracePt t="7342" x="7653338" y="1139825"/>
          <p14:tracePt t="7357" x="7645400" y="1155700"/>
          <p14:tracePt t="7365" x="7637463" y="1171575"/>
          <p14:tracePt t="7373" x="7637463" y="1187450"/>
          <p14:tracePt t="7381" x="7629525" y="1204913"/>
          <p14:tracePt t="7390" x="7629525" y="1220788"/>
          <p14:tracePt t="7398" x="7621588" y="1244600"/>
          <p14:tracePt t="7405" x="7621588" y="1252538"/>
          <p14:tracePt t="7414" x="7613650" y="1268413"/>
          <p14:tracePt t="7421" x="7605713" y="1284288"/>
          <p14:tracePt t="7430" x="7605713" y="1292225"/>
          <p14:tracePt t="7437" x="7597775" y="1300163"/>
          <p14:tracePt t="7447" x="7597775" y="1308100"/>
          <p14:tracePt t="7454" x="7597775" y="1323975"/>
          <p14:tracePt t="7461" x="7589838" y="1331913"/>
          <p14:tracePt t="7471" x="7581900" y="1339850"/>
          <p14:tracePt t="7477" x="7581900" y="1347788"/>
          <p14:tracePt t="7485" x="7581900" y="1355725"/>
          <p14:tracePt t="7857" x="7573963" y="1355725"/>
          <p14:tracePt t="7879" x="7566025" y="1355725"/>
          <p14:tracePt t="7889" x="7558088" y="1347788"/>
          <p14:tracePt t="7898" x="7550150" y="1347788"/>
          <p14:tracePt t="7903" x="7534275" y="1339850"/>
          <p14:tracePt t="7914" x="7526338" y="1339850"/>
          <p14:tracePt t="7921" x="7510463" y="1331913"/>
          <p14:tracePt t="7930" x="7493000" y="1331913"/>
          <p14:tracePt t="7937" x="7477125" y="1316038"/>
          <p14:tracePt t="7947" x="7469188" y="1316038"/>
          <p14:tracePt t="7953" x="7453313" y="1308100"/>
          <p14:tracePt t="7961" x="7437438" y="1300163"/>
          <p14:tracePt t="7969" x="7421563" y="1300163"/>
          <p14:tracePt t="7977" x="7413625" y="1292225"/>
          <p14:tracePt t="7985" x="7397750" y="1292225"/>
          <p14:tracePt t="7993" x="7389813" y="1292225"/>
          <p14:tracePt t="8001" x="7381875" y="1284288"/>
          <p14:tracePt t="8010" x="7366000" y="1284288"/>
          <p14:tracePt t="8017" x="7350125" y="1276350"/>
          <p14:tracePt t="8026" x="7342188" y="1276350"/>
          <p14:tracePt t="8033" x="7326313" y="1276350"/>
          <p14:tracePt t="8041" x="7310438" y="1268413"/>
          <p14:tracePt t="8049" x="7294563" y="1268413"/>
          <p14:tracePt t="8057" x="7278688" y="1268413"/>
          <p14:tracePt t="8065" x="7270750" y="1268413"/>
          <p14:tracePt t="8073" x="7262813" y="1268413"/>
          <p14:tracePt t="8081" x="7246938" y="1268413"/>
          <p14:tracePt t="8097" x="7239000" y="1268413"/>
          <p14:tracePt t="8105" x="7223125" y="1268413"/>
          <p14:tracePt t="8113" x="7215188" y="1268413"/>
          <p14:tracePt t="8121" x="7199313" y="1268413"/>
          <p14:tracePt t="8129" x="7191375" y="1268413"/>
          <p14:tracePt t="8139" x="7167563" y="1268413"/>
          <p14:tracePt t="8145" x="7151688" y="1268413"/>
          <p14:tracePt t="8155" x="7135813" y="1268413"/>
          <p14:tracePt t="8163" x="7110413" y="1268413"/>
          <p14:tracePt t="8169" x="7094538" y="1268413"/>
          <p14:tracePt t="8179" x="7070725" y="1268413"/>
          <p14:tracePt t="8187" x="7054850" y="1268413"/>
          <p14:tracePt t="8195" x="7046913" y="1268413"/>
          <p14:tracePt t="8203" x="7023100" y="1268413"/>
          <p14:tracePt t="8211" x="7015163" y="1268413"/>
          <p14:tracePt t="8219" x="7007225" y="1268413"/>
          <p14:tracePt t="8227" x="6991350" y="1268413"/>
          <p14:tracePt t="8235" x="6975475" y="1268413"/>
          <p14:tracePt t="8243" x="6951663" y="1268413"/>
          <p14:tracePt t="8251" x="6927850" y="1268413"/>
          <p14:tracePt t="8259" x="6911975" y="1268413"/>
          <p14:tracePt t="8267" x="6888163" y="1268413"/>
          <p14:tracePt t="8275" x="6856413" y="1268413"/>
          <p14:tracePt t="8283" x="6832600" y="1268413"/>
          <p14:tracePt t="8291" x="6808788" y="1268413"/>
          <p14:tracePt t="8299" x="6784975" y="1268413"/>
          <p14:tracePt t="8307" x="6759575" y="1268413"/>
          <p14:tracePt t="8315" x="6743700" y="1268413"/>
          <p14:tracePt t="8323" x="6727825" y="1268413"/>
          <p14:tracePt t="8331" x="6711950" y="1268413"/>
          <p14:tracePt t="8339" x="6696075" y="1268413"/>
          <p14:tracePt t="8347" x="6688138" y="1276350"/>
          <p14:tracePt t="8355" x="6672263" y="1276350"/>
          <p14:tracePt t="8363" x="6656388" y="1276350"/>
          <p14:tracePt t="8371" x="6640513" y="1284288"/>
          <p14:tracePt t="8380" x="6624638" y="1284288"/>
          <p14:tracePt t="8387" x="6600825" y="1300163"/>
          <p14:tracePt t="8397" x="6577013" y="1300163"/>
          <p14:tracePt t="8403" x="6553200" y="1308100"/>
          <p14:tracePt t="8411" x="6537325" y="1323975"/>
          <p14:tracePt t="8419" x="6521450" y="1323975"/>
          <p14:tracePt t="8430" x="6497638" y="1339850"/>
          <p14:tracePt t="8435" x="6481763" y="1347788"/>
          <p14:tracePt t="8446" x="6465888" y="1347788"/>
          <p14:tracePt t="8454" x="6457950" y="1363663"/>
          <p14:tracePt t="8461" x="6450013" y="1371600"/>
          <p14:tracePt t="8469" x="6442075" y="1379538"/>
          <p14:tracePt t="8477" x="6434138" y="1387475"/>
          <p14:tracePt t="8485" x="6426200" y="1395413"/>
          <p14:tracePt t="8493" x="6426200" y="1403350"/>
          <p14:tracePt t="8501" x="6418263" y="1411288"/>
          <p14:tracePt t="8509" x="6418263" y="1427163"/>
          <p14:tracePt t="8518" x="6410325" y="1435100"/>
          <p14:tracePt t="8525" x="6402388" y="1458913"/>
          <p14:tracePt t="8533" x="6384925" y="1482725"/>
          <p14:tracePt t="8541" x="6384925" y="1506538"/>
          <p14:tracePt t="8549" x="6384925" y="1530350"/>
          <p14:tracePt t="8557" x="6376988" y="1555750"/>
          <p14:tracePt t="8565" x="6369050" y="1571625"/>
          <p14:tracePt t="8573" x="6369050" y="1587500"/>
          <p14:tracePt t="8582" x="6369050" y="1603375"/>
          <p14:tracePt t="8589" x="6369050" y="1611313"/>
          <p14:tracePt t="8598" x="6369050" y="1627188"/>
          <p14:tracePt t="8605" x="6369050" y="1643063"/>
          <p14:tracePt t="8621" x="6369050" y="1658938"/>
          <p14:tracePt t="8630" x="6376988" y="1666875"/>
          <p14:tracePt t="8637" x="6384925" y="1674813"/>
          <p14:tracePt t="8646" x="6392863" y="1674813"/>
          <p14:tracePt t="8653" x="6402388" y="1682750"/>
          <p14:tracePt t="8661" x="6418263" y="1690688"/>
          <p14:tracePt t="8669" x="6426200" y="1698625"/>
          <p14:tracePt t="8677" x="6434138" y="1706563"/>
          <p14:tracePt t="8685" x="6457950" y="1714500"/>
          <p14:tracePt t="8693" x="6489700" y="1730375"/>
          <p14:tracePt t="8703" x="6521450" y="1746250"/>
          <p14:tracePt t="8711" x="6561138" y="1754188"/>
          <p14:tracePt t="8717" x="6600825" y="1762125"/>
          <p14:tracePt t="8727" x="6656388" y="1778000"/>
          <p14:tracePt t="8735" x="6704013" y="1793875"/>
          <p14:tracePt t="8744" x="6759575" y="1809750"/>
          <p14:tracePt t="8751" x="6824663" y="1817688"/>
          <p14:tracePt t="8759" x="6896100" y="1841500"/>
          <p14:tracePt t="8767" x="6951663" y="1841500"/>
          <p14:tracePt t="8775" x="7015163" y="1865313"/>
          <p14:tracePt t="8783" x="7078663" y="1873250"/>
          <p14:tracePt t="8791" x="7143750" y="1881188"/>
          <p14:tracePt t="8799" x="7207250" y="1898650"/>
          <p14:tracePt t="8807" x="7254875" y="1906588"/>
          <p14:tracePt t="8815" x="7310438" y="1914525"/>
          <p14:tracePt t="8824" x="7358063" y="1922463"/>
          <p14:tracePt t="8832" x="7405688" y="1930400"/>
          <p14:tracePt t="8839" x="7461250" y="1930400"/>
          <p14:tracePt t="8847" x="7510463" y="1938338"/>
          <p14:tracePt t="8855" x="7566025" y="1946275"/>
          <p14:tracePt t="8864" x="7605713" y="1946275"/>
          <p14:tracePt t="8871" x="7637463" y="1946275"/>
          <p14:tracePt t="8883" x="7669213" y="1946275"/>
          <p14:tracePt t="8888" x="7708900" y="1946275"/>
          <p14:tracePt t="8895" x="7740650" y="1946275"/>
          <p14:tracePt t="8903" x="7764463" y="1946275"/>
          <p14:tracePt t="8911" x="7788275" y="1946275"/>
          <p14:tracePt t="8919" x="7812088" y="1946275"/>
          <p14:tracePt t="8927" x="7835900" y="1946275"/>
          <p14:tracePt t="8935" x="7851775" y="1946275"/>
          <p14:tracePt t="8943" x="7869238" y="1946275"/>
          <p14:tracePt t="8952" x="7885113" y="1946275"/>
          <p14:tracePt t="8959" x="7900988" y="1946275"/>
          <p14:tracePt t="8967" x="7924800" y="1946275"/>
          <p14:tracePt t="8977" x="7948613" y="1946275"/>
          <p14:tracePt t="8983" x="7956550" y="1938338"/>
          <p14:tracePt t="8991" x="7972425" y="1938338"/>
          <p14:tracePt t="9001" x="7980363" y="1938338"/>
          <p14:tracePt t="9007" x="7996238" y="1938338"/>
          <p14:tracePt t="9017" x="8004175" y="1938338"/>
          <p14:tracePt t="9025" x="8012113" y="1938338"/>
          <p14:tracePt t="9033" x="8020050" y="1938338"/>
          <p14:tracePt t="9041" x="8020050" y="1930400"/>
          <p14:tracePt t="9297" x="8020050" y="1922463"/>
          <p14:tracePt t="9395" x="8020050" y="1930400"/>
          <p14:tracePt t="9411" x="8020050" y="1938338"/>
          <p14:tracePt t="9710" x="8020050" y="1946275"/>
          <p14:tracePt t="9727" x="8020050" y="1962150"/>
          <p14:tracePt t="9733" x="8020050" y="1970088"/>
          <p14:tracePt t="9741" x="8020050" y="1985963"/>
          <p14:tracePt t="9749" x="8020050" y="2001838"/>
          <p14:tracePt t="9757" x="8012113" y="2025650"/>
          <p14:tracePt t="9765" x="8004175" y="2057400"/>
          <p14:tracePt t="9773" x="8004175" y="2073275"/>
          <p14:tracePt t="9781" x="8004175" y="2105025"/>
          <p14:tracePt t="9789" x="7996238" y="2128838"/>
          <p14:tracePt t="9797" x="7988300" y="2160588"/>
          <p14:tracePt t="9805" x="7980363" y="2192338"/>
          <p14:tracePt t="9813" x="7972425" y="2216150"/>
          <p14:tracePt t="9821" x="7972425" y="2249488"/>
          <p14:tracePt t="9829" x="7964488" y="2281238"/>
          <p14:tracePt t="9837" x="7948613" y="2297113"/>
          <p14:tracePt t="9847" x="7948613" y="2320925"/>
          <p14:tracePt t="9853" x="7948613" y="2344738"/>
          <p14:tracePt t="9863" x="7940675" y="2360613"/>
          <p14:tracePt t="9871" x="7932738" y="2384425"/>
          <p14:tracePt t="9881" x="7924800" y="2400300"/>
          <p14:tracePt t="9887" x="7924800" y="2416175"/>
          <p14:tracePt t="9895" x="7924800" y="2424113"/>
          <p14:tracePt t="9903" x="7916863" y="2439988"/>
          <p14:tracePt t="9919" x="7908925" y="2447925"/>
          <p14:tracePt t="10103" x="7900988" y="2447925"/>
          <p14:tracePt t="10153" x="7893050" y="2447925"/>
          <p14:tracePt t="10234" x="7885113" y="2447925"/>
          <p14:tracePt t="10242" x="7877175" y="2447925"/>
          <p14:tracePt t="10257" x="7869238" y="2447925"/>
          <p14:tracePt t="10265" x="7851775" y="2447925"/>
          <p14:tracePt t="10273" x="7835900" y="2455863"/>
          <p14:tracePt t="10281" x="7820025" y="2455863"/>
          <p14:tracePt t="10289" x="7804150" y="2455863"/>
          <p14:tracePt t="10298" x="7788275" y="2455863"/>
          <p14:tracePt t="10305" x="7764463" y="2455863"/>
          <p14:tracePt t="10314" x="7748588" y="2455863"/>
          <p14:tracePt t="10321" x="7724775" y="2455863"/>
          <p14:tracePt t="10331" x="7700963" y="2455863"/>
          <p14:tracePt t="10337" x="7685088" y="2455863"/>
          <p14:tracePt t="10345" x="7661275" y="2455863"/>
          <p14:tracePt t="10353" x="7629525" y="2455863"/>
          <p14:tracePt t="10362" x="7597775" y="2455863"/>
          <p14:tracePt t="10369" x="7566025" y="2455863"/>
          <p14:tracePt t="10377" x="7510463" y="2447925"/>
          <p14:tracePt t="10385" x="7469188" y="2447925"/>
          <p14:tracePt t="10395" x="7421563" y="2439988"/>
          <p14:tracePt t="10401" x="7366000" y="2432050"/>
          <p14:tracePt t="10411" x="7334250" y="2432050"/>
          <p14:tracePt t="10420" x="7286625" y="2424113"/>
          <p14:tracePt t="10427" x="7246938" y="2416175"/>
          <p14:tracePt t="10435" x="7215188" y="2416175"/>
          <p14:tracePt t="10446" x="7175500" y="2416175"/>
          <p14:tracePt t="10451" x="7135813" y="2408238"/>
          <p14:tracePt t="10459" x="7094538" y="2400300"/>
          <p14:tracePt t="10467" x="7054850" y="2400300"/>
          <p14:tracePt t="10475" x="7007225" y="2392363"/>
          <p14:tracePt t="10484" x="6975475" y="2384425"/>
          <p14:tracePt t="10491" x="6935788" y="2384425"/>
          <p14:tracePt t="10499" x="6911975" y="2384425"/>
          <p14:tracePt t="10507" x="6872288" y="2376488"/>
          <p14:tracePt t="10515" x="6840538" y="2376488"/>
          <p14:tracePt t="10524" x="6816725" y="2368550"/>
          <p14:tracePt t="10532" x="6792913" y="2368550"/>
          <p14:tracePt t="10539" x="6759575" y="2368550"/>
          <p14:tracePt t="10547" x="6727825" y="2368550"/>
          <p14:tracePt t="10555" x="6696075" y="2360613"/>
          <p14:tracePt t="10564" x="6672263" y="2360613"/>
          <p14:tracePt t="10571" x="6624638" y="2352675"/>
          <p14:tracePt t="10580" x="6592888" y="2352675"/>
          <p14:tracePt t="10587" x="6561138" y="2352675"/>
          <p14:tracePt t="10595" x="6529388" y="2352675"/>
          <p14:tracePt t="10603" x="6505575" y="2352675"/>
          <p14:tracePt t="10611" x="6481763" y="2352675"/>
          <p14:tracePt t="10619" x="6450013" y="2352675"/>
          <p14:tracePt t="10627" x="6426200" y="2352675"/>
          <p14:tracePt t="10635" x="6402388" y="2360613"/>
          <p14:tracePt t="10643" x="6384925" y="2368550"/>
          <p14:tracePt t="10651" x="6361113" y="2376488"/>
          <p14:tracePt t="10659" x="6345238" y="2384425"/>
          <p14:tracePt t="10667" x="6329363" y="2400300"/>
          <p14:tracePt t="10675" x="6321425" y="2408238"/>
          <p14:tracePt t="10685" x="6305550" y="2416175"/>
          <p14:tracePt t="10691" x="6297613" y="2432050"/>
          <p14:tracePt t="10701" x="6289675" y="2439988"/>
          <p14:tracePt t="10707" x="6281738" y="2455863"/>
          <p14:tracePt t="10717" x="6265863" y="2471738"/>
          <p14:tracePt t="10725" x="6257925" y="2479675"/>
          <p14:tracePt t="10734" x="6257925" y="2495550"/>
          <p14:tracePt t="10741" x="6249988" y="2511425"/>
          <p14:tracePt t="10751" x="6249988" y="2527300"/>
          <p14:tracePt t="10757" x="6249988" y="2535238"/>
          <p14:tracePt t="10766" x="6249988" y="2551113"/>
          <p14:tracePt t="10773" x="6249988" y="2576513"/>
          <p14:tracePt t="10781" x="6249988" y="2584450"/>
          <p14:tracePt t="10789" x="6249988" y="2608263"/>
          <p14:tracePt t="10797" x="6249988" y="2624138"/>
          <p14:tracePt t="10805" x="6249988" y="2632075"/>
          <p14:tracePt t="10814" x="6249988" y="2655888"/>
          <p14:tracePt t="10821" x="6265863" y="2671763"/>
          <p14:tracePt t="10830" x="6273800" y="2687638"/>
          <p14:tracePt t="10838" x="6281738" y="2703513"/>
          <p14:tracePt t="10845" x="6297613" y="2719388"/>
          <p14:tracePt t="10853" x="6313488" y="2743200"/>
          <p14:tracePt t="10861" x="6329363" y="2759075"/>
          <p14:tracePt t="10869" x="6353175" y="2774950"/>
          <p14:tracePt t="10880" x="6369050" y="2798763"/>
          <p14:tracePt t="10885" x="6392863" y="2806700"/>
          <p14:tracePt t="10893" x="6410325" y="2822575"/>
          <p14:tracePt t="10901" x="6434138" y="2830513"/>
          <p14:tracePt t="10911" x="6450013" y="2838450"/>
          <p14:tracePt t="10917" x="6465888" y="2846388"/>
          <p14:tracePt t="10925" x="6489700" y="2854325"/>
          <p14:tracePt t="10933" x="6505575" y="2854325"/>
          <p14:tracePt t="10941" x="6529388" y="2862263"/>
          <p14:tracePt t="10949" x="6553200" y="2862263"/>
          <p14:tracePt t="10957" x="6577013" y="2878138"/>
          <p14:tracePt t="10967" x="6600825" y="2878138"/>
          <p14:tracePt t="10973" x="6624638" y="2878138"/>
          <p14:tracePt t="10983" x="6656388" y="2886075"/>
          <p14:tracePt t="10991" x="6704013" y="2894013"/>
          <p14:tracePt t="10999" x="6743700" y="2894013"/>
          <p14:tracePt t="11007" x="6800850" y="2901950"/>
          <p14:tracePt t="11015" x="6856413" y="2909888"/>
          <p14:tracePt t="11023" x="6911975" y="2919413"/>
          <p14:tracePt t="11031" x="6975475" y="2927350"/>
          <p14:tracePt t="11039" x="7038975" y="2935288"/>
          <p14:tracePt t="11048" x="7102475" y="2943225"/>
          <p14:tracePt t="11055" x="7167563" y="2951163"/>
          <p14:tracePt t="11064" x="7231063" y="2951163"/>
          <p14:tracePt t="11072" x="7302500" y="2959100"/>
          <p14:tracePt t="11081" x="7358063" y="2967038"/>
          <p14:tracePt t="11087" x="7421563" y="2967038"/>
          <p14:tracePt t="11095" x="7469188" y="2967038"/>
          <p14:tracePt t="11103" x="7518400" y="2967038"/>
          <p14:tracePt t="11111" x="7566025" y="2967038"/>
          <p14:tracePt t="11119" x="7589838" y="2967038"/>
          <p14:tracePt t="11127" x="7629525" y="2967038"/>
          <p14:tracePt t="11135" x="7645400" y="2967038"/>
          <p14:tracePt t="11143" x="7661275" y="2967038"/>
          <p14:tracePt t="11151" x="7669213" y="2967038"/>
          <p14:tracePt t="11161" x="7677150" y="2959100"/>
          <p14:tracePt t="11167" x="7693025" y="2951163"/>
          <p14:tracePt t="11183" x="7700963" y="2951163"/>
          <p14:tracePt t="11191" x="7708900" y="2951163"/>
          <p14:tracePt t="11207" x="7708900" y="2943225"/>
          <p14:tracePt t="11215" x="7716838" y="2943225"/>
          <p14:tracePt t="11231" x="7724775" y="2943225"/>
          <p14:tracePt t="11247" x="7732713" y="2943225"/>
          <p14:tracePt t="11257" x="7740650" y="2943225"/>
          <p14:tracePt t="11263" x="7748588" y="2943225"/>
          <p14:tracePt t="11281" x="7748588" y="2935288"/>
          <p14:tracePt t="11289" x="7756525" y="2935288"/>
          <p14:tracePt t="11441" x="7756525" y="2927350"/>
          <p14:tracePt t="11467" x="7764463" y="2927350"/>
          <p14:tracePt t="11473" x="7764463" y="2919413"/>
          <p14:tracePt t="11505" x="7764463" y="2909888"/>
          <p14:tracePt t="11529" x="7772400" y="2909888"/>
          <p14:tracePt t="11537" x="7772400" y="2901950"/>
          <p14:tracePt t="11547" x="7772400" y="2894013"/>
          <p14:tracePt t="11585" x="7780338" y="2894013"/>
          <p14:tracePt t="11595" x="7780338" y="2886075"/>
          <p14:tracePt t="11651" x="7780338" y="2878138"/>
          <p14:tracePt t="12344" x="7780338" y="2901950"/>
          <p14:tracePt t="12352" x="7788275" y="2943225"/>
          <p14:tracePt t="12359" x="7788275" y="2974975"/>
          <p14:tracePt t="12367" x="7788275" y="3014663"/>
          <p14:tracePt t="12375" x="7780338" y="3054350"/>
          <p14:tracePt t="12383" x="7772400" y="3094038"/>
          <p14:tracePt t="12391" x="7756525" y="3133725"/>
          <p14:tracePt t="12401" x="7732713" y="3173413"/>
          <p14:tracePt t="12409" x="7708900" y="3205163"/>
          <p14:tracePt t="12417" x="7669213" y="3270250"/>
          <p14:tracePt t="12425" x="7621588" y="3309938"/>
          <p14:tracePt t="12433" x="7573963" y="3349625"/>
          <p14:tracePt t="12441" x="7510463" y="3389313"/>
          <p14:tracePt t="12449" x="7453313" y="3405188"/>
          <p14:tracePt t="12457" x="7429500" y="3405188"/>
          <p14:tracePt t="12875" x="7429500" y="3397250"/>
          <p14:tracePt t="12884" x="7429500" y="3389313"/>
          <p14:tracePt t="12908" x="7429500" y="3381375"/>
          <p14:tracePt t="12932" x="7421563" y="3389313"/>
          <p14:tracePt t="12949" x="7413625" y="3373438"/>
          <p14:tracePt t="12955" x="7413625" y="3365500"/>
          <p14:tracePt t="12971" x="7405688" y="3357563"/>
          <p14:tracePt t="13013" x="7405688" y="3349625"/>
          <p14:tracePt t="13030" x="7405688" y="3341688"/>
          <p14:tracePt t="13045" x="7405688" y="3333750"/>
          <p14:tracePt t="13077" x="7397750" y="3325813"/>
          <p14:tracePt t="13109" x="7389813" y="3325813"/>
          <p14:tracePt t="13134" x="7381875" y="3325813"/>
          <p14:tracePt t="13173" x="7373938" y="3325813"/>
          <p14:tracePt t="13197" x="7366000" y="3325813"/>
          <p14:tracePt t="13213" x="7358063" y="3325813"/>
          <p14:tracePt t="13221" x="7350125" y="3325813"/>
          <p14:tracePt t="13237" x="7342188" y="3325813"/>
          <p14:tracePt t="13245" x="7334250" y="3325813"/>
          <p14:tracePt t="13255" x="7326313" y="3325813"/>
          <p14:tracePt t="13261" x="7318375" y="3325813"/>
          <p14:tracePt t="13271" x="7310438" y="3325813"/>
          <p14:tracePt t="13281" x="7302500" y="3325813"/>
          <p14:tracePt t="13287" x="7286625" y="3325813"/>
          <p14:tracePt t="13295" x="7278688" y="3325813"/>
          <p14:tracePt t="13303" x="7262813" y="3325813"/>
          <p14:tracePt t="13311" x="7254875" y="3325813"/>
          <p14:tracePt t="13319" x="7246938" y="3325813"/>
          <p14:tracePt t="13327" x="7231063" y="3325813"/>
          <p14:tracePt t="13335" x="7223125" y="3333750"/>
          <p14:tracePt t="13343" x="7207250" y="3333750"/>
          <p14:tracePt t="13352" x="7199313" y="3333750"/>
          <p14:tracePt t="13359" x="7191375" y="3333750"/>
          <p14:tracePt t="13367" x="7183438" y="3333750"/>
          <p14:tracePt t="13375" x="7175500" y="3341688"/>
          <p14:tracePt t="13384" x="7167563" y="3341688"/>
          <p14:tracePt t="13399" x="7159625" y="3341688"/>
          <p14:tracePt t="13407" x="7151688" y="3341688"/>
          <p14:tracePt t="13415" x="7151688" y="3349625"/>
          <p14:tracePt t="13423" x="7143750" y="3349625"/>
          <p14:tracePt t="13432" x="7135813" y="3349625"/>
          <p14:tracePt t="13439" x="7126288" y="3349625"/>
          <p14:tracePt t="13448" x="7126288" y="3357563"/>
          <p14:tracePt t="13455" x="7118350" y="3357563"/>
          <p14:tracePt t="13464" x="7110413" y="3365500"/>
          <p14:tracePt t="13472" x="7102475" y="3365500"/>
          <p14:tracePt t="13487" x="7094538" y="3373438"/>
          <p14:tracePt t="13495" x="7086600" y="3373438"/>
          <p14:tracePt t="13511" x="7078663" y="3381375"/>
          <p14:tracePt t="13521" x="7070725" y="3389313"/>
          <p14:tracePt t="13527" x="7062788" y="3389313"/>
          <p14:tracePt t="13537" x="7054850" y="3389313"/>
          <p14:tracePt t="13545" x="7046913" y="3397250"/>
          <p14:tracePt t="13553" x="7038975" y="3397250"/>
          <p14:tracePt t="13561" x="7031038" y="3397250"/>
          <p14:tracePt t="13570" x="7023100" y="3405188"/>
          <p14:tracePt t="13577" x="7015163" y="3405188"/>
          <p14:tracePt t="13585" x="7007225" y="3413125"/>
          <p14:tracePt t="13593" x="6999288" y="3413125"/>
          <p14:tracePt t="13601" x="6991350" y="3413125"/>
          <p14:tracePt t="13617" x="6975475" y="3413125"/>
          <p14:tracePt t="13625" x="6967538" y="3413125"/>
          <p14:tracePt t="13642" x="6951663" y="3421063"/>
          <p14:tracePt t="13650" x="6935788" y="3429000"/>
          <p14:tracePt t="13657" x="6919913" y="3429000"/>
          <p14:tracePt t="13666" x="6904038" y="3429000"/>
          <p14:tracePt t="13673" x="6888163" y="3436938"/>
          <p14:tracePt t="13682" x="6864350" y="3444875"/>
          <p14:tracePt t="13689" x="6840538" y="3444875"/>
          <p14:tracePt t="13697" x="6824663" y="3452813"/>
          <p14:tracePt t="13705" x="6800850" y="3452813"/>
          <p14:tracePt t="13714" x="6792913" y="3452813"/>
          <p14:tracePt t="13722" x="6777038" y="3460750"/>
          <p14:tracePt t="13731" x="6751638" y="3460750"/>
          <p14:tracePt t="13737" x="6735763" y="3468688"/>
          <p14:tracePt t="13745" x="6727825" y="3468688"/>
          <p14:tracePt t="13753" x="6711950" y="3468688"/>
          <p14:tracePt t="13761" x="6704013" y="3468688"/>
          <p14:tracePt t="13769" x="6688138" y="3468688"/>
          <p14:tracePt t="13777" x="6680200" y="3468688"/>
          <p14:tracePt t="13787" x="6672263" y="3468688"/>
          <p14:tracePt t="13793" x="6664325" y="3476625"/>
          <p14:tracePt t="13811" x="6648450" y="3484563"/>
          <p14:tracePt t="13817" x="6640513" y="3484563"/>
          <p14:tracePt t="13827" x="6632575" y="3484563"/>
          <p14:tracePt t="13833" x="6616700" y="3492500"/>
          <p14:tracePt t="13843" x="6608763" y="3500438"/>
          <p14:tracePt t="13851" x="6592888" y="3500438"/>
          <p14:tracePt t="13859" x="6577013" y="3508375"/>
          <p14:tracePt t="13867" x="6561138" y="3516313"/>
          <p14:tracePt t="13875" x="6553200" y="3524250"/>
          <p14:tracePt t="13883" x="6537325" y="3524250"/>
          <p14:tracePt t="13891" x="6529388" y="3532188"/>
          <p14:tracePt t="13900" x="6521450" y="3540125"/>
          <p14:tracePt t="13907" x="6513513" y="3548063"/>
          <p14:tracePt t="13915" x="6505575" y="3556000"/>
          <p14:tracePt t="13923" x="6505575" y="3563938"/>
          <p14:tracePt t="13931" x="6497638" y="3563938"/>
          <p14:tracePt t="13939" x="6497638" y="3579813"/>
          <p14:tracePt t="13948" x="6489700" y="3587750"/>
          <p14:tracePt t="13955" x="6481763" y="3595688"/>
          <p14:tracePt t="13964" x="6481763" y="3613150"/>
          <p14:tracePt t="13972" x="6473825" y="3629025"/>
          <p14:tracePt t="13980" x="6473825" y="3644900"/>
          <p14:tracePt t="13987" x="6465888" y="3660775"/>
          <p14:tracePt t="13995" x="6465888" y="3676650"/>
          <p14:tracePt t="14003" x="6457950" y="3700463"/>
          <p14:tracePt t="14011" x="6457950" y="3716338"/>
          <p14:tracePt t="14019" x="6457950" y="3732213"/>
          <p14:tracePt t="14027" x="6457950" y="3748088"/>
          <p14:tracePt t="14035" x="6457950" y="3763963"/>
          <p14:tracePt t="14043" x="6457950" y="3779838"/>
          <p14:tracePt t="14051" x="6465888" y="3803650"/>
          <p14:tracePt t="14059" x="6473825" y="3819525"/>
          <p14:tracePt t="14067" x="6473825" y="3827463"/>
          <p14:tracePt t="14075" x="6489700" y="3843338"/>
          <p14:tracePt t="14083" x="6497638" y="3859213"/>
          <p14:tracePt t="14091" x="6505575" y="3859213"/>
          <p14:tracePt t="14099" x="6505575" y="3867150"/>
          <p14:tracePt t="14107" x="6513513" y="3875088"/>
          <p14:tracePt t="14115" x="6521450" y="3875088"/>
          <p14:tracePt t="14133" x="6529388" y="3883025"/>
          <p14:tracePt t="14141" x="6537325" y="3883025"/>
          <p14:tracePt t="14149" x="6545263" y="3890963"/>
          <p14:tracePt t="14157" x="6553200" y="3890963"/>
          <p14:tracePt t="14165" x="6561138" y="3890963"/>
          <p14:tracePt t="14173" x="6569075" y="3890963"/>
          <p14:tracePt t="14181" x="6584950" y="3890963"/>
          <p14:tracePt t="14189" x="6592888" y="3898900"/>
          <p14:tracePt t="14197" x="6600825" y="3898900"/>
          <p14:tracePt t="14205" x="6616700" y="3898900"/>
          <p14:tracePt t="14214" x="6640513" y="3906838"/>
          <p14:tracePt t="14222" x="6656388" y="3906838"/>
          <p14:tracePt t="14230" x="6680200" y="3914775"/>
          <p14:tracePt t="14237" x="6704013" y="3914775"/>
          <p14:tracePt t="14245" x="6735763" y="3914775"/>
          <p14:tracePt t="14253" x="6769100" y="3922713"/>
          <p14:tracePt t="14261" x="6816725" y="3922713"/>
          <p14:tracePt t="14269" x="6856413" y="3922713"/>
          <p14:tracePt t="14277" x="6904038" y="3922713"/>
          <p14:tracePt t="14285" x="6943725" y="3930650"/>
          <p14:tracePt t="14293" x="6991350" y="3938588"/>
          <p14:tracePt t="14301" x="7031038" y="3948113"/>
          <p14:tracePt t="14309" x="7078663" y="3956050"/>
          <p14:tracePt t="14319" x="7110413" y="3963988"/>
          <p14:tracePt t="14325" x="7167563" y="3971925"/>
          <p14:tracePt t="14333" x="7215188" y="3979863"/>
          <p14:tracePt t="14342" x="7262813" y="3995738"/>
          <p14:tracePt t="14350" x="7318375" y="4003675"/>
          <p14:tracePt t="14357" x="7358063" y="4011613"/>
          <p14:tracePt t="14365" x="7413625" y="4019550"/>
          <p14:tracePt t="14373" x="7453313" y="4019550"/>
          <p14:tracePt t="14381" x="7502525" y="4027488"/>
          <p14:tracePt t="14391" x="7526338" y="4027488"/>
          <p14:tracePt t="14397" x="7558088" y="4027488"/>
          <p14:tracePt t="14407" x="7581900" y="4027488"/>
          <p14:tracePt t="14415" x="7605713" y="4027488"/>
          <p14:tracePt t="14423" x="7621588" y="4027488"/>
          <p14:tracePt t="14431" x="7637463" y="4027488"/>
          <p14:tracePt t="14439" x="7653338" y="4027488"/>
          <p14:tracePt t="14447" x="7669213" y="4027488"/>
          <p14:tracePt t="14455" x="7685088" y="4027488"/>
          <p14:tracePt t="14464" x="7693025" y="4027488"/>
          <p14:tracePt t="14471" x="7708900" y="4027488"/>
          <p14:tracePt t="14480" x="7716838" y="4027488"/>
          <p14:tracePt t="14487" x="7724775" y="4027488"/>
          <p14:tracePt t="14496" x="7732713" y="4027488"/>
          <p14:tracePt t="14503" x="7740650" y="4027488"/>
          <p14:tracePt t="14511" x="7740650" y="4019550"/>
          <p14:tracePt t="14519" x="7748588" y="4019550"/>
          <p14:tracePt t="14527" x="7748588" y="4011613"/>
          <p14:tracePt t="14536" x="7756525" y="4011613"/>
          <p14:tracePt t="14543" x="7764463" y="4011613"/>
          <p14:tracePt t="14559" x="7772400" y="4003675"/>
          <p14:tracePt t="14567" x="7780338" y="4003675"/>
          <p14:tracePt t="14575" x="7788275" y="4003675"/>
          <p14:tracePt t="14583" x="7796213" y="4003675"/>
          <p14:tracePt t="14599" x="7804150" y="3995738"/>
          <p14:tracePt t="14607" x="7812088" y="3995738"/>
          <p14:tracePt t="15366" x="7812088" y="3987800"/>
          <p14:tracePt t="15397" x="7812088" y="3979863"/>
          <p14:tracePt t="15414" x="7804150" y="3979863"/>
          <p14:tracePt t="15421" x="7796213" y="3971925"/>
          <p14:tracePt t="15437" x="7780338" y="3963988"/>
          <p14:tracePt t="15445" x="7772400" y="3956050"/>
          <p14:tracePt t="15453" x="7764463" y="3956050"/>
          <p14:tracePt t="15461" x="7756525" y="3956050"/>
          <p14:tracePt t="15469" x="7748588" y="3956050"/>
          <p14:tracePt t="15477" x="7740650" y="3948113"/>
          <p14:tracePt t="15485" x="7716838" y="3938588"/>
          <p14:tracePt t="15493" x="7700963" y="3938588"/>
          <p14:tracePt t="15501" x="7677150" y="3938588"/>
          <p14:tracePt t="15511" x="7653338" y="3938588"/>
          <p14:tracePt t="15517" x="7637463" y="3930650"/>
          <p14:tracePt t="15525" x="7629525" y="3930650"/>
          <p14:tracePt t="15535" x="7605713" y="3922713"/>
          <p14:tracePt t="15541" x="7597775" y="3922713"/>
          <p14:tracePt t="15551" x="7589838" y="3922713"/>
          <p14:tracePt t="15561" x="7581900" y="3922713"/>
          <p14:tracePt t="15567" x="7573963" y="3922713"/>
          <p14:tracePt t="15575" x="7566025" y="3922713"/>
          <p14:tracePt t="15583" x="7558088" y="3922713"/>
          <p14:tracePt t="15592" x="7550150" y="3922713"/>
          <p14:tracePt t="15607" x="7534275" y="3922713"/>
          <p14:tracePt t="15623" x="7518400" y="3922713"/>
          <p14:tracePt t="15631" x="7510463" y="3922713"/>
          <p14:tracePt t="15647" x="7502525" y="3922713"/>
          <p14:tracePt t="15671" x="7493000" y="3922713"/>
          <p14:tracePt t="15687" x="7485063" y="3922713"/>
          <p14:tracePt t="15695" x="7485063" y="3930650"/>
          <p14:tracePt t="15799" x="7477125" y="3930650"/>
          <p14:tracePt t="15809" x="7477125" y="3938588"/>
          <p14:tracePt t="15815" x="7469188" y="3948113"/>
          <p14:tracePt t="15833" x="7469188" y="3956050"/>
          <p14:tracePt t="15841" x="7461250" y="3956050"/>
          <p14:tracePt t="15850" x="7461250" y="3963988"/>
          <p14:tracePt t="15857" x="7453313" y="3971925"/>
          <p14:tracePt t="15866" x="7453313" y="3979863"/>
          <p14:tracePt t="15884" x="7453313" y="3995738"/>
          <p14:tracePt t="15889" x="7445375" y="4011613"/>
          <p14:tracePt t="15898" x="7445375" y="4019550"/>
          <p14:tracePt t="15905" x="7445375" y="4035425"/>
          <p14:tracePt t="15914" x="7437438" y="4051300"/>
          <p14:tracePt t="15921" x="7437438" y="4059238"/>
          <p14:tracePt t="15930" x="7437438" y="4083050"/>
          <p14:tracePt t="15937" x="7437438" y="4098925"/>
          <p14:tracePt t="15946" x="7437438" y="4106863"/>
          <p14:tracePt t="15953" x="7437438" y="4122738"/>
          <p14:tracePt t="15961" x="7437438" y="4138613"/>
          <p14:tracePt t="15971" x="7437438" y="4154488"/>
          <p14:tracePt t="15977" x="7437438" y="4186238"/>
          <p14:tracePt t="15985" x="7437438" y="4202113"/>
          <p14:tracePt t="15993" x="7437438" y="4225925"/>
          <p14:tracePt t="16001" x="7437438" y="4249738"/>
          <p14:tracePt t="16010" x="7429500" y="4281488"/>
          <p14:tracePt t="16017" x="7429500" y="4306888"/>
          <p14:tracePt t="16025" x="7421563" y="4330700"/>
          <p14:tracePt t="16034" x="7413625" y="4346575"/>
          <p14:tracePt t="16041" x="7413625" y="4354513"/>
          <p14:tracePt t="16049" x="7413625" y="4362450"/>
          <p14:tracePt t="16057" x="7413625" y="4370388"/>
          <p14:tracePt t="16139" x="7405688" y="4370388"/>
          <p14:tracePt t="16175" x="7397750" y="4370388"/>
          <p14:tracePt t="16183" x="7389813" y="4370388"/>
          <p14:tracePt t="16199" x="7381875" y="4370388"/>
          <p14:tracePt t="16207" x="7366000" y="4370388"/>
          <p14:tracePt t="16216" x="7358063" y="4370388"/>
          <p14:tracePt t="16223" x="7334250" y="4370388"/>
          <p14:tracePt t="16231" x="7318375" y="4370388"/>
          <p14:tracePt t="16239" x="7294563" y="4362450"/>
          <p14:tracePt t="16247" x="7270750" y="4362450"/>
          <p14:tracePt t="16255" x="7254875" y="4362450"/>
          <p14:tracePt t="16264" x="7231063" y="4362450"/>
          <p14:tracePt t="16271" x="7207250" y="4362450"/>
          <p14:tracePt t="16281" x="7191375" y="4354513"/>
          <p14:tracePt t="16288" x="7175500" y="4346575"/>
          <p14:tracePt t="16295" x="7159625" y="4346575"/>
          <p14:tracePt t="16303" x="7151688" y="4346575"/>
          <p14:tracePt t="16311" x="7126288" y="4338638"/>
          <p14:tracePt t="16319" x="7118350" y="4338638"/>
          <p14:tracePt t="16327" x="7102475" y="4338638"/>
          <p14:tracePt t="16336" x="7094538" y="4338638"/>
          <p14:tracePt t="16345" x="7078663" y="4338638"/>
          <p14:tracePt t="16351" x="7062788" y="4338638"/>
          <p14:tracePt t="16361" x="7046913" y="4338638"/>
          <p14:tracePt t="16369" x="7031038" y="4338638"/>
          <p14:tracePt t="16377" x="7023100" y="4338638"/>
          <p14:tracePt t="16385" x="6999288" y="4338638"/>
          <p14:tracePt t="16393" x="6983413" y="4346575"/>
          <p14:tracePt t="16401" x="6967538" y="4346575"/>
          <p14:tracePt t="16409" x="6951663" y="4346575"/>
          <p14:tracePt t="16417" x="6935788" y="4354513"/>
          <p14:tracePt t="16425" x="6919913" y="4354513"/>
          <p14:tracePt t="16433" x="6896100" y="4362450"/>
          <p14:tracePt t="16441" x="6880225" y="4362450"/>
          <p14:tracePt t="16449" x="6864350" y="4370388"/>
          <p14:tracePt t="16457" x="6848475" y="4370388"/>
          <p14:tracePt t="16465" x="6824663" y="4370388"/>
          <p14:tracePt t="16473" x="6808788" y="4378325"/>
          <p14:tracePt t="16481" x="6792913" y="4386263"/>
          <p14:tracePt t="16489" x="6769100" y="4394200"/>
          <p14:tracePt t="16497" x="6751638" y="4394200"/>
          <p14:tracePt t="16505" x="6735763" y="4402138"/>
          <p14:tracePt t="16514" x="6711950" y="4410075"/>
          <p14:tracePt t="16521" x="6696075" y="4418013"/>
          <p14:tracePt t="16531" x="6664325" y="4425950"/>
          <p14:tracePt t="16537" x="6648450" y="4441825"/>
          <p14:tracePt t="16545" x="6632575" y="4457700"/>
          <p14:tracePt t="16553" x="6616700" y="4465638"/>
          <p14:tracePt t="16561" x="6592888" y="4481513"/>
          <p14:tracePt t="16569" x="6584950" y="4489450"/>
          <p14:tracePt t="16577" x="6577013" y="4497388"/>
          <p14:tracePt t="16593" x="6569075" y="4513263"/>
          <p14:tracePt t="16617" x="6569075" y="4529138"/>
          <p14:tracePt t="16633" x="6569075" y="4537075"/>
          <p14:tracePt t="16643" x="6569075" y="4545013"/>
          <p14:tracePt t="16651" x="6569075" y="4552950"/>
          <p14:tracePt t="16659" x="6569075" y="4560888"/>
          <p14:tracePt t="16667" x="6569075" y="4568825"/>
          <p14:tracePt t="16675" x="6569075" y="4576763"/>
          <p14:tracePt t="16683" x="6569075" y="4584700"/>
          <p14:tracePt t="16691" x="6577013" y="4592638"/>
          <p14:tracePt t="16699" x="6577013" y="4600575"/>
          <p14:tracePt t="16707" x="6584950" y="4616450"/>
          <p14:tracePt t="16715" x="6592888" y="4624388"/>
          <p14:tracePt t="16723" x="6592888" y="4633913"/>
          <p14:tracePt t="16731" x="6600825" y="4633913"/>
          <p14:tracePt t="16739" x="6600825" y="4649788"/>
          <p14:tracePt t="16747" x="6608763" y="4657725"/>
          <p14:tracePt t="16755" x="6616700" y="4665663"/>
          <p14:tracePt t="16763" x="6640513" y="4681538"/>
          <p14:tracePt t="16771" x="6656388" y="4689475"/>
          <p14:tracePt t="16781" x="6672263" y="4713288"/>
          <p14:tracePt t="16789" x="6696075" y="4721225"/>
          <p14:tracePt t="16795" x="6719888" y="4737100"/>
          <p14:tracePt t="16803" x="6743700" y="4745038"/>
          <p14:tracePt t="16811" x="6769100" y="4760913"/>
          <p14:tracePt t="16819" x="6816725" y="4768850"/>
          <p14:tracePt t="16827" x="6840538" y="4784725"/>
          <p14:tracePt t="16835" x="6888163" y="4792663"/>
          <p14:tracePt t="16843" x="6935788" y="4808538"/>
          <p14:tracePt t="16851" x="6983413" y="4824413"/>
          <p14:tracePt t="16859" x="7023100" y="4832350"/>
          <p14:tracePt t="16867" x="7078663" y="4840288"/>
          <p14:tracePt t="16875" x="7135813" y="4848225"/>
          <p14:tracePt t="16884" x="7191375" y="4856163"/>
          <p14:tracePt t="16893" x="7246938" y="4864100"/>
          <p14:tracePt t="16900" x="7286625" y="4872038"/>
          <p14:tracePt t="16909" x="7342188" y="4872038"/>
          <p14:tracePt t="16917" x="7373938" y="4879975"/>
          <p14:tracePt t="16923" x="7421563" y="4887913"/>
          <p14:tracePt t="16933" x="7453313" y="4895850"/>
          <p14:tracePt t="16939" x="7502525" y="4903788"/>
          <p14:tracePt t="16949" x="7526338" y="4911725"/>
          <p14:tracePt t="16957" x="7550150" y="4911725"/>
          <p14:tracePt t="16965" x="7573963" y="4911725"/>
          <p14:tracePt t="16973" x="7589838" y="4919663"/>
          <p14:tracePt t="16981" x="7605713" y="4919663"/>
          <p14:tracePt t="16989" x="7629525" y="4935538"/>
          <p14:tracePt t="16997" x="7645400" y="4935538"/>
          <p14:tracePt t="17005" x="7653338" y="4935538"/>
          <p14:tracePt t="17013" x="7669213" y="4935538"/>
          <p14:tracePt t="17021" x="7677150" y="4935538"/>
          <p14:tracePt t="17029" x="7685088" y="4935538"/>
          <p14:tracePt t="17037" x="7693025" y="4935538"/>
          <p14:tracePt t="17045" x="7700963" y="4935538"/>
          <p14:tracePt t="17069" x="7708900" y="4935538"/>
          <p14:tracePt t="17077" x="7716838" y="4935538"/>
          <p14:tracePt t="17085" x="7716838" y="4927600"/>
          <p14:tracePt t="17109" x="7724775" y="4927600"/>
          <p14:tracePt t="17117" x="7724775" y="4919663"/>
          <p14:tracePt t="17133" x="7732713" y="4919663"/>
          <p14:tracePt t="17157" x="7732713" y="4911725"/>
          <p14:tracePt t="17173" x="7740650" y="4911725"/>
          <p14:tracePt t="17181" x="7740650" y="4903788"/>
          <p14:tracePt t="17189" x="7740650" y="4895850"/>
          <p14:tracePt t="17199" x="7748588" y="4895850"/>
          <p14:tracePt t="17207" x="7756525" y="4887913"/>
          <p14:tracePt t="17213" x="7764463" y="4872038"/>
          <p14:tracePt t="17223" x="7772400" y="4864100"/>
          <p14:tracePt t="17232" x="7780338" y="4848225"/>
          <p14:tracePt t="17239" x="7788275" y="4832350"/>
          <p14:tracePt t="17248" x="7796213" y="4816475"/>
          <p14:tracePt t="17255" x="7804150" y="4808538"/>
          <p14:tracePt t="17263" x="7804150" y="4784725"/>
          <p14:tracePt t="17271" x="7812088" y="4776788"/>
          <p14:tracePt t="17279" x="7812088" y="4768850"/>
          <p14:tracePt t="17287" x="7820025" y="4745038"/>
          <p14:tracePt t="17295" x="7827963" y="4737100"/>
          <p14:tracePt t="17303" x="7835900" y="4729163"/>
          <p14:tracePt t="17311" x="7843838" y="4705350"/>
          <p14:tracePt t="17319" x="7851775" y="4697413"/>
          <p14:tracePt t="17327" x="7851775" y="4681538"/>
          <p14:tracePt t="17335" x="7859713" y="4673600"/>
          <p14:tracePt t="17343" x="7869238" y="4657725"/>
          <p14:tracePt t="17354" x="7877175" y="4649788"/>
          <p14:tracePt t="17359" x="7877175" y="4641850"/>
          <p14:tracePt t="17367" x="7877175" y="4633913"/>
          <p14:tracePt t="17375" x="7877175" y="4616450"/>
          <p14:tracePt t="17384" x="7877175" y="4608513"/>
          <p14:tracePt t="17391" x="7885113" y="4600575"/>
          <p14:tracePt t="17400" x="7885113" y="4584700"/>
          <p14:tracePt t="17407" x="7885113" y="4576763"/>
          <p14:tracePt t="17415" x="7885113" y="4568825"/>
          <p14:tracePt t="17423" x="7885113" y="4560888"/>
          <p14:tracePt t="17439" x="7885113" y="4552950"/>
          <p14:tracePt t="17448" x="7885113" y="4545013"/>
          <p14:tracePt t="17455" x="7885113" y="4537075"/>
          <p14:tracePt t="17463" x="7877175" y="4537075"/>
          <p14:tracePt t="17473" x="7869238" y="4521200"/>
          <p14:tracePt t="17479" x="7851775" y="4521200"/>
          <p14:tracePt t="17489" x="7843838" y="4513263"/>
          <p14:tracePt t="17497" x="7835900" y="4505325"/>
          <p14:tracePt t="17505" x="7812088" y="4505325"/>
          <p14:tracePt t="17513" x="7804150" y="4497388"/>
          <p14:tracePt t="17521" x="7780338" y="4489450"/>
          <p14:tracePt t="17530" x="7764463" y="4481513"/>
          <p14:tracePt t="17537" x="7740650" y="4481513"/>
          <p14:tracePt t="17545" x="7724775" y="4481513"/>
          <p14:tracePt t="17553" x="7700963" y="4481513"/>
          <p14:tracePt t="17561" x="7693025" y="4473575"/>
          <p14:tracePt t="17569" x="7669213" y="4473575"/>
          <p14:tracePt t="17577" x="7661275" y="4473575"/>
          <p14:tracePt t="17585" x="7645400" y="4465638"/>
          <p14:tracePt t="17593" x="7621588" y="4465638"/>
          <p14:tracePt t="17601" x="7597775" y="4465638"/>
          <p14:tracePt t="17609" x="7573963" y="4465638"/>
          <p14:tracePt t="17617" x="7558088" y="4465638"/>
          <p14:tracePt t="17625" x="7534275" y="4457700"/>
          <p14:tracePt t="17633" x="7518400" y="4457700"/>
          <p14:tracePt t="17641" x="7493000" y="4449763"/>
          <p14:tracePt t="17649" x="7477125" y="4449763"/>
          <p14:tracePt t="17657" x="7461250" y="4441825"/>
          <p14:tracePt t="17665" x="7445375" y="4441825"/>
          <p14:tracePt t="17673" x="7421563" y="4441825"/>
          <p14:tracePt t="17681" x="7413625" y="4441825"/>
          <p14:tracePt t="17689" x="7405688" y="4441825"/>
          <p14:tracePt t="17697" x="7389813" y="4441825"/>
          <p14:tracePt t="17705" x="7373938" y="4441825"/>
          <p14:tracePt t="17713" x="7366000" y="4441825"/>
          <p14:tracePt t="17721" x="7350125" y="4433888"/>
          <p14:tracePt t="17729" x="7334250" y="4433888"/>
          <p14:tracePt t="17737" x="7318375" y="4433888"/>
          <p14:tracePt t="17745" x="7294563" y="4433888"/>
          <p14:tracePt t="17755" x="7278688" y="4433888"/>
          <p14:tracePt t="17761" x="7262813" y="4433888"/>
          <p14:tracePt t="17771" x="7246938" y="4433888"/>
          <p14:tracePt t="17780" x="7231063" y="4433888"/>
          <p14:tracePt t="17785" x="7215188" y="4433888"/>
          <p14:tracePt t="17795" x="7199313" y="4433888"/>
          <p14:tracePt t="17803" x="7183438" y="4433888"/>
          <p14:tracePt t="17814" x="7159625" y="4433888"/>
          <p14:tracePt t="17819" x="7143750" y="4433888"/>
          <p14:tracePt t="17827" x="7135813" y="4433888"/>
          <p14:tracePt t="17835" x="7126288" y="4433888"/>
          <p14:tracePt t="17843" x="7110413" y="4433888"/>
          <p14:tracePt t="17851" x="7102475" y="4433888"/>
          <p14:tracePt t="17859" x="7094538" y="4433888"/>
          <p14:tracePt t="17867" x="7078663" y="4441825"/>
          <p14:tracePt t="17875" x="7062788" y="4441825"/>
          <p14:tracePt t="17883" x="7054850" y="4441825"/>
          <p14:tracePt t="17891" x="7038975" y="4449763"/>
          <p14:tracePt t="17899" x="7023100" y="4449763"/>
          <p14:tracePt t="17907" x="6999288" y="4449763"/>
          <p14:tracePt t="17916" x="6975475" y="4449763"/>
          <p14:tracePt t="17923" x="6967538" y="4449763"/>
          <p14:tracePt t="17932" x="6951663" y="4449763"/>
          <p14:tracePt t="17950" x="6927850" y="4449763"/>
          <p14:tracePt t="17955" x="6904038" y="4449763"/>
          <p14:tracePt t="17964" x="6896100" y="4449763"/>
          <p14:tracePt t="17971" x="6880225" y="4449763"/>
          <p14:tracePt t="17980" x="6856413" y="4449763"/>
          <p14:tracePt t="17987" x="6832600" y="4449763"/>
          <p14:tracePt t="17995" x="6808788" y="4449763"/>
          <p14:tracePt t="18003" x="6784975" y="4449763"/>
          <p14:tracePt t="18011" x="6769100" y="4457700"/>
          <p14:tracePt t="18021" x="6751638" y="4457700"/>
          <p14:tracePt t="18027" x="6735763" y="4457700"/>
          <p14:tracePt t="18035" x="6711950" y="4457700"/>
          <p14:tracePt t="18045" x="6704013" y="4457700"/>
          <p14:tracePt t="18051" x="6688138" y="4457700"/>
          <p14:tracePt t="18062" x="6680200" y="4465638"/>
          <p14:tracePt t="18069" x="6664325" y="4465638"/>
          <p14:tracePt t="18077" x="6648450" y="4465638"/>
          <p14:tracePt t="18093" x="6632575" y="4465638"/>
          <p14:tracePt t="18109" x="6632575" y="4473575"/>
          <p14:tracePt t="18119" x="6624638" y="4473575"/>
          <p14:tracePt t="18149" x="6624638" y="4481513"/>
          <p14:tracePt t="18165" x="6616700" y="4481513"/>
          <p14:tracePt t="18181" x="6616700" y="4489450"/>
          <p14:tracePt t="18197" x="6616700" y="4497388"/>
          <p14:tracePt t="18205" x="6608763" y="4497388"/>
          <p14:tracePt t="18213" x="6608763" y="4513263"/>
          <p14:tracePt t="18221" x="6608763" y="4529138"/>
          <p14:tracePt t="18229" x="6608763" y="4537075"/>
          <p14:tracePt t="18237" x="6608763" y="4552950"/>
          <p14:tracePt t="18245" x="6600825" y="4560888"/>
          <p14:tracePt t="18253" x="6600825" y="4576763"/>
          <p14:tracePt t="18261" x="6600825" y="4584700"/>
          <p14:tracePt t="18269" x="6600825" y="4592638"/>
          <p14:tracePt t="18277" x="6600825" y="4600575"/>
          <p14:tracePt t="18285" x="6600825" y="4608513"/>
          <p14:tracePt t="18293" x="6600825" y="4624388"/>
          <p14:tracePt t="18303" x="6600825" y="4633913"/>
          <p14:tracePt t="18309" x="6600825" y="4657725"/>
          <p14:tracePt t="18317" x="6600825" y="4665663"/>
          <p14:tracePt t="18327" x="6600825" y="4689475"/>
          <p14:tracePt t="18333" x="6600825" y="4697413"/>
          <p14:tracePt t="18343" x="6600825" y="4713288"/>
          <p14:tracePt t="18351" x="6600825" y="4729163"/>
          <p14:tracePt t="18359" x="6608763" y="4737100"/>
          <p14:tracePt t="18367" x="6608763" y="4745038"/>
          <p14:tracePt t="18375" x="6608763" y="4752975"/>
          <p14:tracePt t="18391" x="6608763" y="4760913"/>
          <p14:tracePt t="18399" x="6608763" y="4768850"/>
          <p14:tracePt t="18415" x="6608763" y="4776788"/>
          <p14:tracePt t="18423" x="6592888" y="4792663"/>
          <p14:tracePt t="18432" x="6569075" y="4808538"/>
          <p14:tracePt t="18439" x="6521450" y="4824413"/>
          <p14:tracePt t="18447" x="6481763" y="4824413"/>
          <p14:tracePt t="18455" x="6426200" y="4824413"/>
          <p14:tracePt t="18761" x="6442075" y="4808538"/>
          <p14:tracePt t="18769" x="6457950" y="4792663"/>
          <p14:tracePt t="18778" x="6473825" y="4776788"/>
          <p14:tracePt t="18793" x="6481763" y="4760913"/>
          <p14:tracePt t="18801" x="6489700" y="4760913"/>
          <p14:tracePt t="18809" x="6497638" y="4760913"/>
          <p14:tracePt t="18817" x="6521450" y="4752975"/>
          <p14:tracePt t="18825" x="6529388" y="4752975"/>
          <p14:tracePt t="18835" x="6537325" y="4745038"/>
          <p14:tracePt t="18849" x="6561138" y="4752975"/>
          <p14:tracePt t="18857" x="6600825" y="4760913"/>
          <p14:tracePt t="18865" x="6640513" y="4760913"/>
          <p14:tracePt t="18884" x="6704013" y="4768850"/>
          <p14:tracePt t="18889" x="6719888" y="4776788"/>
          <p14:tracePt t="18900" x="6727825" y="4776788"/>
          <p14:tracePt t="18907" x="6743700" y="4784725"/>
          <p14:tracePt t="18915" x="6759575" y="4784725"/>
          <p14:tracePt t="18923" x="6777038" y="4784725"/>
          <p14:tracePt t="18931" x="6784975" y="4792663"/>
          <p14:tracePt t="18939" x="6800850" y="4800600"/>
          <p14:tracePt t="18947" x="6816725" y="4800600"/>
          <p14:tracePt t="18955" x="6824663" y="4808538"/>
          <p14:tracePt t="18963" x="6832600" y="4808538"/>
          <p14:tracePt t="18995" x="6840538" y="4808538"/>
          <p14:tracePt t="19011" x="6848475" y="4816475"/>
          <p14:tracePt t="19027" x="6864350" y="4832350"/>
          <p14:tracePt t="19035" x="6872288" y="4840288"/>
          <p14:tracePt t="19043" x="6896100" y="4856163"/>
          <p14:tracePt t="19051" x="6927850" y="4879975"/>
          <p14:tracePt t="19059" x="6951663" y="4903788"/>
          <p14:tracePt t="19067" x="6975475" y="4919663"/>
          <p14:tracePt t="19075" x="6999288" y="4943475"/>
          <p14:tracePt t="19083" x="7015163" y="4951413"/>
          <p14:tracePt t="19091" x="7031038" y="4967288"/>
          <p14:tracePt t="19099" x="7046913" y="4992688"/>
          <p14:tracePt t="19107" x="7062788" y="5000625"/>
          <p14:tracePt t="19115" x="7078663" y="5016500"/>
          <p14:tracePt t="19123" x="7086600" y="5040313"/>
          <p14:tracePt t="19131" x="7110413" y="5056188"/>
          <p14:tracePt t="19143" x="7126288" y="5080000"/>
          <p14:tracePt t="19147" x="7151688" y="5103813"/>
          <p14:tracePt t="19155" x="7159625" y="5119688"/>
          <p14:tracePt t="19163" x="7175500" y="5135563"/>
          <p14:tracePt t="19173" x="7191375" y="5151438"/>
          <p14:tracePt t="19189" x="7199313" y="5159375"/>
          <p14:tracePt t="19196" x="7207250" y="5159375"/>
          <p14:tracePt t="19229" x="7207250" y="5167313"/>
          <p14:tracePt t="19253" x="7207250" y="5175250"/>
          <p14:tracePt t="19269" x="7207250" y="5183188"/>
          <p14:tracePt t="19325" x="7207250" y="5191125"/>
          <p14:tracePt t="19349" x="7215188" y="5191125"/>
          <p14:tracePt t="19719" x="7215188" y="5199063"/>
          <p14:tracePt t="19737" x="7215188" y="5207000"/>
          <p14:tracePt t="19743" x="7223125" y="5214938"/>
          <p14:tracePt t="19761" x="7223125" y="5222875"/>
          <p14:tracePt t="19777" x="7223125" y="5230813"/>
          <p14:tracePt t="19793" x="7223125" y="5238750"/>
          <p14:tracePt t="19801" x="7223125" y="5246688"/>
          <p14:tracePt t="19817" x="7223125" y="5254625"/>
          <p14:tracePt t="19833" x="7223125" y="5262563"/>
          <p14:tracePt t="19849" x="7223125" y="5270500"/>
          <p14:tracePt t="19859" x="7223125" y="5278438"/>
          <p14:tracePt t="19882" x="7223125" y="5286375"/>
          <p14:tracePt t="19889" x="7223125" y="5294313"/>
          <p14:tracePt t="19898" x="7223125" y="5302250"/>
          <p14:tracePt t="19905" x="7223125" y="5310188"/>
          <p14:tracePt t="19921" x="7223125" y="5319713"/>
          <p14:tracePt t="20317" x="7223125" y="5327650"/>
          <p14:tracePt t="20479" x="7215188" y="5327650"/>
          <p14:tracePt t="20493" x="7199313" y="5327650"/>
          <p14:tracePt t="20501" x="7175500" y="5327650"/>
          <p14:tracePt t="20509" x="7151688" y="5327650"/>
          <p14:tracePt t="20517" x="7126288" y="5319713"/>
          <p14:tracePt t="20525" x="7102475" y="5319713"/>
          <p14:tracePt t="20533" x="7078663" y="5319713"/>
          <p14:tracePt t="20541" x="7046913" y="5319713"/>
          <p14:tracePt t="20550" x="7023100" y="5319713"/>
          <p14:tracePt t="20557" x="6991350" y="5319713"/>
          <p14:tracePt t="20565" x="6967538" y="5319713"/>
          <p14:tracePt t="20575" x="6943725" y="5327650"/>
          <p14:tracePt t="20581" x="6927850" y="5327650"/>
          <p14:tracePt t="20591" x="6911975" y="5327650"/>
          <p14:tracePt t="20599" x="6896100" y="5327650"/>
          <p14:tracePt t="20607" x="6880225" y="5335588"/>
          <p14:tracePt t="20615" x="6856413" y="5335588"/>
          <p14:tracePt t="20623" x="6848475" y="5335588"/>
          <p14:tracePt t="20631" x="6832600" y="5335588"/>
          <p14:tracePt t="20639" x="6816725" y="5351463"/>
          <p14:tracePt t="20648" x="6800850" y="5359400"/>
          <p14:tracePt t="20655" x="6777038" y="5359400"/>
          <p14:tracePt t="20664" x="6751638" y="5375275"/>
          <p14:tracePt t="20672" x="6719888" y="5383213"/>
          <p14:tracePt t="20680" x="6688138" y="5391150"/>
          <p14:tracePt t="20687" x="6664325" y="5407025"/>
          <p14:tracePt t="20696" x="6648450" y="5422900"/>
          <p14:tracePt t="20703" x="6632575" y="5430838"/>
          <p14:tracePt t="20711" x="6608763" y="5446713"/>
          <p14:tracePt t="20719" x="6600825" y="5446713"/>
          <p14:tracePt t="20727" x="6592888" y="5470525"/>
          <p14:tracePt t="20735" x="6577013" y="5470525"/>
          <p14:tracePt t="20743" x="6569075" y="5486400"/>
          <p14:tracePt t="20751" x="6553200" y="5494338"/>
          <p14:tracePt t="20759" x="6545263" y="5510213"/>
          <p14:tracePt t="20767" x="6529388" y="5518150"/>
          <p14:tracePt t="20775" x="6521450" y="5526088"/>
          <p14:tracePt t="20783" x="6513513" y="5541963"/>
          <p14:tracePt t="20791" x="6497638" y="5549900"/>
          <p14:tracePt t="20799" x="6489700" y="5557838"/>
          <p14:tracePt t="20807" x="6473825" y="5565775"/>
          <p14:tracePt t="20816" x="6465888" y="5565775"/>
          <p14:tracePt t="20823" x="6465888" y="5573713"/>
          <p14:tracePt t="20831" x="6457950" y="5573713"/>
          <p14:tracePt t="20839" x="6450013" y="5573713"/>
          <p14:tracePt t="20855" x="6442075" y="5573713"/>
          <p14:tracePt t="20873" x="6434138" y="5573713"/>
          <p14:tracePt t="20898" x="6426200" y="5581650"/>
          <p14:tracePt t="20905" x="6418263" y="5581650"/>
          <p14:tracePt t="21287" x="6410325" y="5581650"/>
          <p14:tracePt t="21368" x="6402388" y="5581650"/>
          <p14:tracePt t="21383" x="6392863" y="5581650"/>
          <p14:tracePt t="21391" x="6384925" y="5573713"/>
          <p14:tracePt t="21401" x="6369050" y="5573713"/>
          <p14:tracePt t="21407" x="6361113" y="5573713"/>
          <p14:tracePt t="21417" x="6353175" y="5565775"/>
          <p14:tracePt t="21425" x="6329363" y="5557838"/>
          <p14:tracePt t="21433" x="6281738" y="5541963"/>
          <p14:tracePt t="21441" x="6202363" y="5518150"/>
          <p14:tracePt t="21449" x="6091238" y="5462588"/>
          <p14:tracePt t="21457" x="5907088" y="5391150"/>
          <p14:tracePt t="21466" x="5635625" y="5270500"/>
          <p14:tracePt t="21473" x="5268913" y="5135563"/>
          <p14:tracePt t="21481" x="4806950" y="4951413"/>
          <p14:tracePt t="21490" x="4289425" y="4768850"/>
          <p14:tracePt t="21498" x="3683000" y="4560888"/>
          <p14:tracePt t="21505" x="3036888" y="4354513"/>
          <p14:tracePt t="21514" x="2319338" y="4122738"/>
          <p14:tracePt t="21521" x="1690688" y="3890963"/>
          <p14:tracePt t="21529" x="1004888" y="3684588"/>
          <p14:tracePt t="21537" x="358775" y="34686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457200" indent="-457200">
              <a:buAutoNum type="arabicPeriod"/>
            </a:pPr>
            <a:r>
              <a:rPr lang="en-US" dirty="0"/>
              <a:t>The MPU6050’s raw data were collected</a:t>
            </a:r>
          </a:p>
          <a:p>
            <a:pPr marL="0" indent="0"/>
            <a:r>
              <a:rPr lang="en-US" dirty="0"/>
              <a:t>       using I2C interface.</a:t>
            </a:r>
          </a:p>
          <a:p>
            <a:pPr marL="457200" indent="-457200">
              <a:buAutoNum type="arabicPeriod" startAt="2"/>
            </a:pPr>
            <a:r>
              <a:rPr lang="en-US" dirty="0"/>
              <a:t>The raw data was then sent through various</a:t>
            </a:r>
          </a:p>
          <a:p>
            <a:pPr marL="0" indent="0"/>
            <a:r>
              <a:rPr lang="en-US" dirty="0"/>
              <a:t>       calculations to obtain the correct values. </a:t>
            </a:r>
          </a:p>
          <a:p>
            <a:pPr marL="457200" indent="-457200">
              <a:buAutoNum type="arabicPeriod" startAt="3"/>
            </a:pPr>
            <a:r>
              <a:rPr lang="en-US" dirty="0"/>
              <a:t>Those values are then sent through the NRF24</a:t>
            </a:r>
          </a:p>
          <a:p>
            <a:pPr marL="0" indent="0"/>
            <a:r>
              <a:rPr lang="en-US" dirty="0"/>
              <a:t>       using SPI protocol to be received by the other</a:t>
            </a:r>
          </a:p>
          <a:p>
            <a:pPr marL="0" indent="0"/>
            <a:r>
              <a:rPr lang="en-US" dirty="0"/>
              <a:t>       NRF24.</a:t>
            </a:r>
          </a:p>
          <a:p>
            <a:pPr marL="457200" indent="-457200">
              <a:buAutoNum type="arabicPeriod" startAt="4"/>
            </a:pPr>
            <a:r>
              <a:rPr lang="en-US" dirty="0"/>
              <a:t>The receiving NRF24 collected the data sent</a:t>
            </a:r>
          </a:p>
          <a:p>
            <a:pPr marL="0" indent="0"/>
            <a:r>
              <a:rPr lang="en-US" dirty="0"/>
              <a:t>       over then proceeds to display the data onto a</a:t>
            </a:r>
          </a:p>
          <a:p>
            <a:pPr marL="0" indent="0"/>
            <a:r>
              <a:rPr lang="en-US" dirty="0"/>
              <a:t>       terminal using USART.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59" y="914400"/>
            <a:ext cx="1913353" cy="433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1DC2B3-D939-487B-8071-8E6A1892B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6621"/>
      </p:ext>
    </p:extLst>
  </p:cSld>
  <p:clrMapOvr>
    <a:masterClrMapping/>
  </p:clrMapOvr>
  <p:transition spd="med" advTm="3595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" x="4822825" y="1220788"/>
          <p14:tracePt t="272" x="4830763" y="1220788"/>
          <p14:tracePt t="280" x="4830763" y="1212850"/>
          <p14:tracePt t="288" x="4838700" y="1212850"/>
          <p14:tracePt t="298" x="4846638" y="1204913"/>
          <p14:tracePt t="316" x="4854575" y="1204913"/>
          <p14:tracePt t="322" x="4862513" y="1195388"/>
          <p14:tracePt t="330" x="4870450" y="1195388"/>
          <p14:tracePt t="346" x="4886325" y="1195388"/>
          <p14:tracePt t="354" x="4902200" y="1187450"/>
          <p14:tracePt t="363" x="4902200" y="1179513"/>
          <p14:tracePt t="370" x="4918075" y="1179513"/>
          <p14:tracePt t="3092" x="4926013" y="1179513"/>
          <p14:tracePt t="3100" x="4933950" y="1179513"/>
          <p14:tracePt t="3108" x="4951413" y="1179513"/>
          <p14:tracePt t="3116" x="4967288" y="1179513"/>
          <p14:tracePt t="3124" x="4991100" y="1179513"/>
          <p14:tracePt t="3132" x="5022850" y="1187450"/>
          <p14:tracePt t="3142" x="5070475" y="1195388"/>
          <p14:tracePt t="3148" x="5126038" y="1212850"/>
          <p14:tracePt t="3158" x="5181600" y="1220788"/>
          <p14:tracePt t="3166" x="5253038" y="1228725"/>
          <p14:tracePt t="3174" x="5310188" y="1236663"/>
          <p14:tracePt t="3182" x="5373688" y="1244600"/>
          <p14:tracePt t="3190" x="5445125" y="1252538"/>
          <p14:tracePt t="3198" x="5508625" y="1260475"/>
          <p14:tracePt t="3206" x="5572125" y="1268413"/>
          <p14:tracePt t="3214" x="5643563" y="1268413"/>
          <p14:tracePt t="3222" x="5708650" y="1276350"/>
          <p14:tracePt t="3230" x="5772150" y="1276350"/>
          <p14:tracePt t="3238" x="5843588" y="1284288"/>
          <p14:tracePt t="3246" x="5891213" y="1284288"/>
          <p14:tracePt t="3254" x="5970588" y="1292225"/>
          <p14:tracePt t="3262" x="6034088" y="1292225"/>
          <p14:tracePt t="3270" x="6099175" y="1292225"/>
          <p14:tracePt t="3278" x="6162675" y="1292225"/>
          <p14:tracePt t="3286" x="6218238" y="1300163"/>
          <p14:tracePt t="3294" x="6273800" y="1300163"/>
          <p14:tracePt t="3302" x="6321425" y="1300163"/>
          <p14:tracePt t="3310" x="6376988" y="1300163"/>
          <p14:tracePt t="3318" x="6418263" y="1300163"/>
          <p14:tracePt t="3326" x="6465888" y="1300163"/>
          <p14:tracePt t="3334" x="6505575" y="1300163"/>
          <p14:tracePt t="3342" x="6537325" y="1300163"/>
          <p14:tracePt t="3350" x="6584950" y="1300163"/>
          <p14:tracePt t="3358" x="6640513" y="1300163"/>
          <p14:tracePt t="3366" x="6680200" y="1300163"/>
          <p14:tracePt t="3374" x="6711950" y="1300163"/>
          <p14:tracePt t="3382" x="6751638" y="1300163"/>
          <p14:tracePt t="3390" x="6792913" y="1300163"/>
          <p14:tracePt t="3398" x="6824663" y="1300163"/>
          <p14:tracePt t="3406" x="6856413" y="1300163"/>
          <p14:tracePt t="3414" x="6888163" y="1292225"/>
          <p14:tracePt t="3424" x="6927850" y="1292225"/>
          <p14:tracePt t="3432" x="6959600" y="1292225"/>
          <p14:tracePt t="3438" x="6999288" y="1284288"/>
          <p14:tracePt t="3448" x="7038975" y="1276350"/>
          <p14:tracePt t="3456" x="7070725" y="1268413"/>
          <p14:tracePt t="3464" x="7118350" y="1260475"/>
          <p14:tracePt t="3472" x="7151688" y="1252538"/>
          <p14:tracePt t="3480" x="7199313" y="1244600"/>
          <p14:tracePt t="3488" x="7231063" y="1236663"/>
          <p14:tracePt t="3496" x="7262813" y="1228725"/>
          <p14:tracePt t="3504" x="7302500" y="1228725"/>
          <p14:tracePt t="3512" x="7334250" y="1220788"/>
          <p14:tracePt t="3520" x="7350125" y="1212850"/>
          <p14:tracePt t="3528" x="7373938" y="1204913"/>
          <p14:tracePt t="3536" x="7389813" y="1204913"/>
          <p14:tracePt t="3544" x="7413625" y="1204913"/>
          <p14:tracePt t="3552" x="7429500" y="1195388"/>
          <p14:tracePt t="3560" x="7445375" y="1195388"/>
          <p14:tracePt t="3568" x="7461250" y="1195388"/>
          <p14:tracePt t="3576" x="7485063" y="1195388"/>
          <p14:tracePt t="3584" x="7502525" y="1187450"/>
          <p14:tracePt t="3594" x="7526338" y="1179513"/>
          <p14:tracePt t="3600" x="7542213" y="1179513"/>
          <p14:tracePt t="3608" x="7550150" y="1179513"/>
          <p14:tracePt t="3616" x="7566025" y="1171575"/>
          <p14:tracePt t="3624" x="7581900" y="1163638"/>
          <p14:tracePt t="3632" x="7589838" y="1163638"/>
          <p14:tracePt t="3640" x="7605713" y="1155700"/>
          <p14:tracePt t="3648" x="7613650" y="1155700"/>
          <p14:tracePt t="3656" x="7629525" y="1155700"/>
          <p14:tracePt t="3664" x="7645400" y="1147763"/>
          <p14:tracePt t="3672" x="7653338" y="1139825"/>
          <p14:tracePt t="3680" x="7677150" y="1139825"/>
          <p14:tracePt t="3688" x="7685088" y="1131888"/>
          <p14:tracePt t="3698" x="7693025" y="1123950"/>
          <p14:tracePt t="3704" x="7708900" y="1123950"/>
          <p14:tracePt t="3720" x="7716838" y="1116013"/>
          <p14:tracePt t="3736" x="7724775" y="1108075"/>
          <p14:tracePt t="3760" x="7724775" y="1100138"/>
          <p14:tracePt t="4019" x="7716838" y="1092200"/>
          <p14:tracePt t="4026" x="7708900" y="1092200"/>
          <p14:tracePt t="4036" x="7700963" y="1092200"/>
          <p14:tracePt t="4043" x="7693025" y="1092200"/>
          <p14:tracePt t="4053" x="7685088" y="1092200"/>
          <p14:tracePt t="4060" x="7685088" y="1084263"/>
          <p14:tracePt t="4133" x="7677150" y="1084263"/>
          <p14:tracePt t="4140" x="7677150" y="1076325"/>
          <p14:tracePt t="4156" x="7669213" y="1068388"/>
          <p14:tracePt t="4166" x="7661275" y="1068388"/>
          <p14:tracePt t="4173" x="7645400" y="1060450"/>
          <p14:tracePt t="4188" x="7629525" y="1052513"/>
          <p14:tracePt t="4197" x="7621588" y="1052513"/>
          <p14:tracePt t="4204" x="7605713" y="1044575"/>
          <p14:tracePt t="4212" x="7605713" y="1036638"/>
          <p14:tracePt t="4220" x="7589838" y="1036638"/>
          <p14:tracePt t="4237" x="7581900" y="1028700"/>
          <p14:tracePt t="4244" x="7573963" y="1028700"/>
          <p14:tracePt t="4252" x="7558088" y="1028700"/>
          <p14:tracePt t="4260" x="7550150" y="1020763"/>
          <p14:tracePt t="4268" x="7526338" y="1004888"/>
          <p14:tracePt t="4276" x="7510463" y="1004888"/>
          <p14:tracePt t="4284" x="7493000" y="996950"/>
          <p14:tracePt t="4294" x="7477125" y="989013"/>
          <p14:tracePt t="4300" x="7453313" y="989013"/>
          <p14:tracePt t="4310" x="7445375" y="981075"/>
          <p14:tracePt t="4318" x="7429500" y="973138"/>
          <p14:tracePt t="4327" x="7421563" y="965200"/>
          <p14:tracePt t="4334" x="7405688" y="965200"/>
          <p14:tracePt t="4342" x="7389813" y="965200"/>
          <p14:tracePt t="4350" x="7373938" y="957263"/>
          <p14:tracePt t="4358" x="7358063" y="949325"/>
          <p14:tracePt t="4367" x="7334250" y="949325"/>
          <p14:tracePt t="4374" x="7326313" y="949325"/>
          <p14:tracePt t="4383" x="7318375" y="949325"/>
          <p14:tracePt t="4391" x="7310438" y="949325"/>
          <p14:tracePt t="4399" x="7286625" y="941388"/>
          <p14:tracePt t="4406" x="7278688" y="941388"/>
          <p14:tracePt t="4414" x="7270750" y="941388"/>
          <p14:tracePt t="4422" x="7262813" y="933450"/>
          <p14:tracePt t="4431" x="7246938" y="933450"/>
          <p14:tracePt t="4439" x="7231063" y="933450"/>
          <p14:tracePt t="4447" x="7223125" y="933450"/>
          <p14:tracePt t="4454" x="7215188" y="933450"/>
          <p14:tracePt t="4462" x="7207250" y="933450"/>
          <p14:tracePt t="4471" x="7199313" y="933450"/>
          <p14:tracePt t="4479" x="7183438" y="933450"/>
          <p14:tracePt t="4486" x="7175500" y="933450"/>
          <p14:tracePt t="4494" x="7167563" y="933450"/>
          <p14:tracePt t="4502" x="7159625" y="933450"/>
          <p14:tracePt t="4512" x="7135813" y="933450"/>
          <p14:tracePt t="4518" x="7126288" y="933450"/>
          <p14:tracePt t="4528" x="7118350" y="933450"/>
          <p14:tracePt t="4534" x="7102475" y="933450"/>
          <p14:tracePt t="4543" x="7086600" y="933450"/>
          <p14:tracePt t="4551" x="7070725" y="933450"/>
          <p14:tracePt t="4560" x="7046913" y="933450"/>
          <p14:tracePt t="4567" x="7031038" y="933450"/>
          <p14:tracePt t="4576" x="7015163" y="933450"/>
          <p14:tracePt t="4585" x="6991350" y="933450"/>
          <p14:tracePt t="4590" x="6967538" y="925513"/>
          <p14:tracePt t="4601" x="6951663" y="925513"/>
          <p14:tracePt t="4609" x="6927850" y="925513"/>
          <p14:tracePt t="4616" x="6911975" y="925513"/>
          <p14:tracePt t="4624" x="6888163" y="925513"/>
          <p14:tracePt t="4632" x="6872288" y="925513"/>
          <p14:tracePt t="4640" x="6848475" y="925513"/>
          <p14:tracePt t="4649" x="6832600" y="925513"/>
          <p14:tracePt t="4656" x="6816725" y="917575"/>
          <p14:tracePt t="4665" x="6800850" y="917575"/>
          <p14:tracePt t="4672" x="6784975" y="917575"/>
          <p14:tracePt t="4681" x="6769100" y="917575"/>
          <p14:tracePt t="4688" x="6759575" y="917575"/>
          <p14:tracePt t="4704" x="6751638" y="917575"/>
          <p14:tracePt t="4712" x="6743700" y="917575"/>
          <p14:tracePt t="4729" x="6735763" y="917575"/>
          <p14:tracePt t="4744" x="6727825" y="917575"/>
          <p14:tracePt t="4752" x="6727825" y="925513"/>
          <p14:tracePt t="4761" x="6719888" y="925513"/>
          <p14:tracePt t="4768" x="6711950" y="933450"/>
          <p14:tracePt t="4784" x="6704013" y="941388"/>
          <p14:tracePt t="4792" x="6704013" y="949325"/>
          <p14:tracePt t="4800" x="6696075" y="949325"/>
          <p14:tracePt t="4808" x="6696075" y="957263"/>
          <p14:tracePt t="4818" x="6688138" y="957263"/>
          <p14:tracePt t="4824" x="6688138" y="965200"/>
          <p14:tracePt t="4832" x="6680200" y="965200"/>
          <p14:tracePt t="4840" x="6680200" y="981075"/>
          <p14:tracePt t="4848" x="6672263" y="981075"/>
          <p14:tracePt t="4856" x="6672263" y="989013"/>
          <p14:tracePt t="4866" x="6656388" y="996950"/>
          <p14:tracePt t="4872" x="6648450" y="1012825"/>
          <p14:tracePt t="4882" x="6640513" y="1020763"/>
          <p14:tracePt t="4890" x="6632575" y="1028700"/>
          <p14:tracePt t="4898" x="6624638" y="1044575"/>
          <p14:tracePt t="4906" x="6616700" y="1052513"/>
          <p14:tracePt t="4914" x="6608763" y="1068388"/>
          <p14:tracePt t="4922" x="6600825" y="1076325"/>
          <p14:tracePt t="4930" x="6592888" y="1084263"/>
          <p14:tracePt t="4938" x="6592888" y="1092200"/>
          <p14:tracePt t="4946" x="6584950" y="1100138"/>
          <p14:tracePt t="4954" x="6584950" y="1108075"/>
          <p14:tracePt t="4962" x="6577013" y="1116013"/>
          <p14:tracePt t="4978" x="6569075" y="1131888"/>
          <p14:tracePt t="4994" x="6569075" y="1139825"/>
          <p14:tracePt t="5002" x="6561138" y="1147763"/>
          <p14:tracePt t="5010" x="6561138" y="1155700"/>
          <p14:tracePt t="5026" x="6561138" y="1171575"/>
          <p14:tracePt t="5047" x="6553200" y="1179513"/>
          <p14:tracePt t="5050" x="6553200" y="1187450"/>
          <p14:tracePt t="5058" x="6553200" y="1195388"/>
          <p14:tracePt t="5066" x="6545263" y="1204913"/>
          <p14:tracePt t="5082" x="6545263" y="1212850"/>
          <p14:tracePt t="5090" x="6545263" y="1220788"/>
          <p14:tracePt t="5098" x="6545263" y="1228725"/>
          <p14:tracePt t="5114" x="6545263" y="1236663"/>
          <p14:tracePt t="5132" x="6545263" y="1244600"/>
          <p14:tracePt t="5138" x="6545263" y="1252538"/>
          <p14:tracePt t="5148" x="6545263" y="1260475"/>
          <p14:tracePt t="5156" x="6553200" y="1276350"/>
          <p14:tracePt t="5164" x="6561138" y="1292225"/>
          <p14:tracePt t="5172" x="6561138" y="1308100"/>
          <p14:tracePt t="5180" x="6577013" y="1323975"/>
          <p14:tracePt t="5188" x="6584950" y="1339850"/>
          <p14:tracePt t="5196" x="6600825" y="1347788"/>
          <p14:tracePt t="5204" x="6616700" y="1363663"/>
          <p14:tracePt t="5212" x="6632575" y="1371600"/>
          <p14:tracePt t="5221" x="6648450" y="1387475"/>
          <p14:tracePt t="5229" x="6680200" y="1395413"/>
          <p14:tracePt t="5237" x="6696075" y="1403350"/>
          <p14:tracePt t="5245" x="6727825" y="1427163"/>
          <p14:tracePt t="5252" x="6751638" y="1435100"/>
          <p14:tracePt t="5260" x="6777038" y="1443038"/>
          <p14:tracePt t="5268" x="6792913" y="1458913"/>
          <p14:tracePt t="5276" x="6808788" y="1458913"/>
          <p14:tracePt t="5284" x="6824663" y="1466850"/>
          <p14:tracePt t="5292" x="6840538" y="1474788"/>
          <p14:tracePt t="5300" x="6856413" y="1474788"/>
          <p14:tracePt t="5316" x="6864350" y="1474788"/>
          <p14:tracePt t="5332" x="6872288" y="1482725"/>
          <p14:tracePt t="5358" x="6880225" y="1482725"/>
          <p14:tracePt t="5381" x="6888163" y="1490663"/>
          <p14:tracePt t="5396" x="6904038" y="1490663"/>
          <p14:tracePt t="5404" x="6904038" y="1498600"/>
          <p14:tracePt t="5415" x="6919913" y="1506538"/>
          <p14:tracePt t="5420" x="6935788" y="1506538"/>
          <p14:tracePt t="5431" x="6951663" y="1514475"/>
          <p14:tracePt t="5439" x="6959600" y="1530350"/>
          <p14:tracePt t="5447" x="6983413" y="1530350"/>
          <p14:tracePt t="5454" x="6999288" y="1538288"/>
          <p14:tracePt t="5463" x="7015163" y="1555750"/>
          <p14:tracePt t="5470" x="7038975" y="1555750"/>
          <p14:tracePt t="5478" x="7062788" y="1571625"/>
          <p14:tracePt t="5486" x="7086600" y="1579563"/>
          <p14:tracePt t="5495" x="7126288" y="1595438"/>
          <p14:tracePt t="5503" x="7175500" y="1595438"/>
          <p14:tracePt t="5511" x="7207250" y="1603375"/>
          <p14:tracePt t="5518" x="7239000" y="1611313"/>
          <p14:tracePt t="5526" x="7286625" y="1611313"/>
          <p14:tracePt t="5535" x="7318375" y="1619250"/>
          <p14:tracePt t="5543" x="7350125" y="1627188"/>
          <p14:tracePt t="5550" x="7389813" y="1627188"/>
          <p14:tracePt t="5559" x="7421563" y="1627188"/>
          <p14:tracePt t="5567" x="7445375" y="1635125"/>
          <p14:tracePt t="5574" x="7477125" y="1635125"/>
          <p14:tracePt t="5582" x="7510463" y="1643063"/>
          <p14:tracePt t="5590" x="7558088" y="1643063"/>
          <p14:tracePt t="5599" x="7581900" y="1643063"/>
          <p14:tracePt t="5607" x="7613650" y="1643063"/>
          <p14:tracePt t="5615" x="7637463" y="1651000"/>
          <p14:tracePt t="5623" x="7661275" y="1651000"/>
          <p14:tracePt t="5631" x="7685088" y="1651000"/>
          <p14:tracePt t="5638" x="7700963" y="1651000"/>
          <p14:tracePt t="5648" x="7708900" y="1651000"/>
          <p14:tracePt t="5654" x="7724775" y="1651000"/>
          <p14:tracePt t="5662" x="7740650" y="1651000"/>
          <p14:tracePt t="5670" x="7748588" y="1651000"/>
          <p14:tracePt t="5682" x="7764463" y="1651000"/>
          <p14:tracePt t="5687" x="7780338" y="1651000"/>
          <p14:tracePt t="5697" x="7796213" y="1651000"/>
          <p14:tracePt t="5704" x="7820025" y="1651000"/>
          <p14:tracePt t="5710" x="7835900" y="1651000"/>
          <p14:tracePt t="5720" x="7851775" y="1651000"/>
          <p14:tracePt t="5728" x="7877175" y="1651000"/>
          <p14:tracePt t="5736" x="7893050" y="1643063"/>
          <p14:tracePt t="5744" x="7900988" y="1643063"/>
          <p14:tracePt t="5752" x="7916863" y="1643063"/>
          <p14:tracePt t="5760" x="7916863" y="1635125"/>
          <p14:tracePt t="5768" x="7924800" y="1635125"/>
          <p14:tracePt t="5785" x="7932738" y="1627188"/>
          <p14:tracePt t="5801" x="7940675" y="1627188"/>
          <p14:tracePt t="5809" x="7940675" y="1619250"/>
          <p14:tracePt t="5817" x="7940675" y="1611313"/>
          <p14:tracePt t="5833" x="7948613" y="1603375"/>
          <p14:tracePt t="5848" x="7948613" y="1595438"/>
          <p14:tracePt t="5864" x="7948613" y="1587500"/>
          <p14:tracePt t="5882" x="7948613" y="1579563"/>
          <p14:tracePt t="5888" x="7956550" y="1571625"/>
          <p14:tracePt t="5896" x="7956550" y="1555750"/>
          <p14:tracePt t="5904" x="7956550" y="1547813"/>
          <p14:tracePt t="5912" x="7964488" y="1538288"/>
          <p14:tracePt t="5920" x="7964488" y="1522413"/>
          <p14:tracePt t="5928" x="7964488" y="1514475"/>
          <p14:tracePt t="5936" x="7964488" y="1498600"/>
          <p14:tracePt t="5944" x="7964488" y="1482725"/>
          <p14:tracePt t="5952" x="7964488" y="1474788"/>
          <p14:tracePt t="5960" x="7964488" y="1450975"/>
          <p14:tracePt t="5970" x="7964488" y="1427163"/>
          <p14:tracePt t="5976" x="7964488" y="1403350"/>
          <p14:tracePt t="5986" x="7964488" y="1387475"/>
          <p14:tracePt t="5994" x="7964488" y="1371600"/>
          <p14:tracePt t="6001" x="7964488" y="1347788"/>
          <p14:tracePt t="6010" x="7964488" y="1323975"/>
          <p14:tracePt t="6018" x="7964488" y="1300163"/>
          <p14:tracePt t="6026" x="7964488" y="1276350"/>
          <p14:tracePt t="6034" x="7964488" y="1260475"/>
          <p14:tracePt t="6042" x="7956550" y="1244600"/>
          <p14:tracePt t="6050" x="7948613" y="1220788"/>
          <p14:tracePt t="6058" x="7948613" y="1195388"/>
          <p14:tracePt t="6066" x="7940675" y="1171575"/>
          <p14:tracePt t="6074" x="7924800" y="1155700"/>
          <p14:tracePt t="6082" x="7924800" y="1131888"/>
          <p14:tracePt t="6090" x="7908925" y="1108075"/>
          <p14:tracePt t="6099" x="7885113" y="1076325"/>
          <p14:tracePt t="6106" x="7877175" y="1060450"/>
          <p14:tracePt t="6115" x="7859713" y="1044575"/>
          <p14:tracePt t="6123" x="7851775" y="1028700"/>
          <p14:tracePt t="6131" x="7827963" y="1004888"/>
          <p14:tracePt t="6138" x="7820025" y="996950"/>
          <p14:tracePt t="6147" x="7812088" y="981075"/>
          <p14:tracePt t="6154" x="7788275" y="965200"/>
          <p14:tracePt t="6162" x="7780338" y="949325"/>
          <p14:tracePt t="6170" x="7764463" y="941388"/>
          <p14:tracePt t="6178" x="7748588" y="933450"/>
          <p14:tracePt t="6188" x="7740650" y="925513"/>
          <p14:tracePt t="6195" x="7724775" y="917575"/>
          <p14:tracePt t="6202" x="7700963" y="901700"/>
          <p14:tracePt t="6210" x="7685088" y="893763"/>
          <p14:tracePt t="6219" x="7677150" y="893763"/>
          <p14:tracePt t="6226" x="7661275" y="885825"/>
          <p14:tracePt t="6234" x="7645400" y="877888"/>
          <p14:tracePt t="6242" x="7637463" y="877888"/>
          <p14:tracePt t="6252" x="7621588" y="869950"/>
          <p14:tracePt t="6258" x="7605713" y="869950"/>
          <p14:tracePt t="6266" x="7589838" y="862013"/>
          <p14:tracePt t="6276" x="7573963" y="862013"/>
          <p14:tracePt t="6282" x="7558088" y="852488"/>
          <p14:tracePt t="6292" x="7550150" y="852488"/>
          <p14:tracePt t="6300" x="7526338" y="852488"/>
          <p14:tracePt t="6309" x="7502525" y="852488"/>
          <p14:tracePt t="6316" x="7477125" y="844550"/>
          <p14:tracePt t="6324" x="7445375" y="844550"/>
          <p14:tracePt t="6332" x="7421563" y="836613"/>
          <p14:tracePt t="6340" x="7389813" y="836613"/>
          <p14:tracePt t="6349" x="7358063" y="836613"/>
          <p14:tracePt t="6356" x="7326313" y="828675"/>
          <p14:tracePt t="6364" x="7278688" y="828675"/>
          <p14:tracePt t="6372" x="7239000" y="828675"/>
          <p14:tracePt t="6380" x="7191375" y="828675"/>
          <p14:tracePt t="6388" x="7159625" y="828675"/>
          <p14:tracePt t="6396" x="7126288" y="828675"/>
          <p14:tracePt t="6404" x="7094538" y="828675"/>
          <p14:tracePt t="6412" x="7062788" y="828675"/>
          <p14:tracePt t="6420" x="7031038" y="828675"/>
          <p14:tracePt t="6428" x="7007225" y="828675"/>
          <p14:tracePt t="6436" x="6975475" y="828675"/>
          <p14:tracePt t="6444" x="6951663" y="828675"/>
          <p14:tracePt t="6452" x="6927850" y="828675"/>
          <p14:tracePt t="6460" x="6904038" y="836613"/>
          <p14:tracePt t="6468" x="6888163" y="836613"/>
          <p14:tracePt t="6476" x="6864350" y="844550"/>
          <p14:tracePt t="6484" x="6848475" y="844550"/>
          <p14:tracePt t="6492" x="6832600" y="844550"/>
          <p14:tracePt t="6501" x="6824663" y="844550"/>
          <p14:tracePt t="6508" x="6808788" y="844550"/>
          <p14:tracePt t="6516" x="6808788" y="852488"/>
          <p14:tracePt t="6524" x="6792913" y="852488"/>
          <p14:tracePt t="6532" x="6792913" y="862013"/>
          <p14:tracePt t="6542" x="6784975" y="862013"/>
          <p14:tracePt t="6550" x="6784975" y="869950"/>
          <p14:tracePt t="6558" x="6777038" y="869950"/>
          <p14:tracePt t="6567" x="6777038" y="877888"/>
          <p14:tracePt t="6575" x="6759575" y="877888"/>
          <p14:tracePt t="6583" x="6759575" y="893763"/>
          <p14:tracePt t="6590" x="6743700" y="893763"/>
          <p14:tracePt t="6599" x="6743700" y="901700"/>
          <p14:tracePt t="6606" x="6735763" y="909638"/>
          <p14:tracePt t="6623" x="6727825" y="917575"/>
          <p14:tracePt t="6632" x="6719888" y="925513"/>
          <p14:tracePt t="6638" x="6719888" y="933450"/>
          <p14:tracePt t="6647" x="6719888" y="941388"/>
          <p14:tracePt t="6654" x="6711950" y="949325"/>
          <p14:tracePt t="6663" x="6704013" y="957263"/>
          <p14:tracePt t="6670" x="6688138" y="973138"/>
          <p14:tracePt t="6679" x="6688138" y="981075"/>
          <p14:tracePt t="6686" x="6672263" y="996950"/>
          <p14:tracePt t="6694" x="6664325" y="1012825"/>
          <p14:tracePt t="6702" x="6664325" y="1020763"/>
          <p14:tracePt t="6712" x="6648450" y="1028700"/>
          <p14:tracePt t="6718" x="6648450" y="1036638"/>
          <p14:tracePt t="6727" x="6648450" y="1044575"/>
          <p14:tracePt t="6735" x="6640513" y="1052513"/>
          <p14:tracePt t="6750" x="6640513" y="1060450"/>
          <p14:tracePt t="6758" x="6632575" y="1060450"/>
          <p14:tracePt t="6783" x="6632575" y="1068388"/>
          <p14:tracePt t="6791" x="6624638" y="1068388"/>
          <p14:tracePt t="7064" x="6616700" y="1076325"/>
          <p14:tracePt t="7081" x="6616700" y="1084263"/>
          <p14:tracePt t="7097" x="6608763" y="1092200"/>
          <p14:tracePt t="7121" x="6608763" y="1100138"/>
          <p14:tracePt t="7138" x="6608763" y="1108075"/>
          <p14:tracePt t="7154" x="6608763" y="1116013"/>
          <p14:tracePt t="7162" x="6608763" y="1123950"/>
          <p14:tracePt t="10007" x="6608763" y="1131888"/>
          <p14:tracePt t="10022" x="6608763" y="1139825"/>
          <p14:tracePt t="10038" x="6616700" y="1139825"/>
          <p14:tracePt t="10046" x="6616700" y="1147763"/>
          <p14:tracePt t="10054" x="6624638" y="1155700"/>
          <p14:tracePt t="10078" x="6624638" y="1163638"/>
          <p14:tracePt t="10094" x="6632575" y="1171575"/>
          <p14:tracePt t="10110" x="6632575" y="1179513"/>
          <p14:tracePt t="10118" x="6640513" y="1187450"/>
          <p14:tracePt t="10126" x="6640513" y="1195388"/>
          <p14:tracePt t="10134" x="6640513" y="1204913"/>
          <p14:tracePt t="10142" x="6648450" y="1220788"/>
          <p14:tracePt t="10150" x="6656388" y="1236663"/>
          <p14:tracePt t="10158" x="6664325" y="1268413"/>
          <p14:tracePt t="10166" x="6672263" y="1292225"/>
          <p14:tracePt t="10174" x="6688138" y="1316038"/>
          <p14:tracePt t="10182" x="6704013" y="1355725"/>
          <p14:tracePt t="10190" x="6711950" y="1387475"/>
          <p14:tracePt t="10198" x="6727825" y="1435100"/>
          <p14:tracePt t="10206" x="6743700" y="1482725"/>
          <p14:tracePt t="10214" x="6751638" y="1514475"/>
          <p14:tracePt t="10222" x="6769100" y="1563688"/>
          <p14:tracePt t="10232" x="6784975" y="1611313"/>
          <p14:tracePt t="10238" x="6800850" y="1651000"/>
          <p14:tracePt t="10248" x="6816725" y="1698625"/>
          <p14:tracePt t="10256" x="6832600" y="1738313"/>
          <p14:tracePt t="10265" x="6840538" y="1762125"/>
          <p14:tracePt t="10273" x="6840538" y="1793875"/>
          <p14:tracePt t="10281" x="6856413" y="1817688"/>
          <p14:tracePt t="10289" x="6872288" y="1849438"/>
          <p14:tracePt t="10296" x="6880225" y="1873250"/>
          <p14:tracePt t="10304" x="6880225" y="1890713"/>
          <p14:tracePt t="10312" x="6888163" y="1906588"/>
          <p14:tracePt t="10321" x="6896100" y="1914525"/>
          <p14:tracePt t="10328" x="6896100" y="1930400"/>
          <p14:tracePt t="10336" x="6896100" y="1938338"/>
          <p14:tracePt t="10344" x="6896100" y="1946275"/>
          <p14:tracePt t="10505" x="6904038" y="1946275"/>
          <p14:tracePt t="10546" x="6904038" y="1938338"/>
          <p14:tracePt t="10554" x="6904038" y="1930400"/>
          <p14:tracePt t="10594" x="6904038" y="1922463"/>
          <p14:tracePt t="10698" x="6896100" y="1922463"/>
          <p14:tracePt t="10714" x="6888163" y="1922463"/>
          <p14:tracePt t="10730" x="6872288" y="1922463"/>
          <p14:tracePt t="10746" x="6864350" y="1922463"/>
          <p14:tracePt t="10754" x="6856413" y="1922463"/>
          <p14:tracePt t="10762" x="6848475" y="1922463"/>
          <p14:tracePt t="10770" x="6840538" y="1930400"/>
          <p14:tracePt t="10778" x="6832600" y="1930400"/>
          <p14:tracePt t="10786" x="6816725" y="1930400"/>
          <p14:tracePt t="10794" x="6808788" y="1938338"/>
          <p14:tracePt t="10802" x="6800850" y="1946275"/>
          <p14:tracePt t="10812" x="6784975" y="1954213"/>
          <p14:tracePt t="10818" x="6769100" y="1962150"/>
          <p14:tracePt t="10828" x="6759575" y="1962150"/>
          <p14:tracePt t="10836" x="6743700" y="1978025"/>
          <p14:tracePt t="10842" x="6735763" y="1985963"/>
          <p14:tracePt t="10853" x="6727825" y="1985963"/>
          <p14:tracePt t="10860" x="6711950" y="2001838"/>
          <p14:tracePt t="10868" x="6704013" y="2009775"/>
          <p14:tracePt t="10876" x="6680200" y="2025650"/>
          <p14:tracePt t="10897" x="6656388" y="2049463"/>
          <p14:tracePt t="10900" x="6640513" y="2065338"/>
          <p14:tracePt t="10908" x="6632575" y="2073275"/>
          <p14:tracePt t="10916" x="6624638" y="2089150"/>
          <p14:tracePt t="10924" x="6624638" y="2097088"/>
          <p14:tracePt t="10932" x="6616700" y="2105025"/>
          <p14:tracePt t="10940" x="6608763" y="2120900"/>
          <p14:tracePt t="10958" x="6600825" y="2128838"/>
          <p14:tracePt t="10964" x="6600825" y="2144713"/>
          <p14:tracePt t="10972" x="6600825" y="2152650"/>
          <p14:tracePt t="10980" x="6600825" y="2160588"/>
          <p14:tracePt t="10988" x="6592888" y="2176463"/>
          <p14:tracePt t="10996" x="6592888" y="2184400"/>
          <p14:tracePt t="11004" x="6592888" y="2192338"/>
          <p14:tracePt t="11012" x="6592888" y="2200275"/>
          <p14:tracePt t="11020" x="6592888" y="2216150"/>
          <p14:tracePt t="11028" x="6592888" y="2224088"/>
          <p14:tracePt t="11036" x="6600825" y="2233613"/>
          <p14:tracePt t="11044" x="6608763" y="2257425"/>
          <p14:tracePt t="11052" x="6616700" y="2265363"/>
          <p14:tracePt t="11062" x="6624638" y="2281238"/>
          <p14:tracePt t="11068" x="6624638" y="2297113"/>
          <p14:tracePt t="11078" x="6648450" y="2320925"/>
          <p14:tracePt t="11084" x="6656388" y="2328863"/>
          <p14:tracePt t="11094" x="6680200" y="2360613"/>
          <p14:tracePt t="11100" x="6704013" y="2376488"/>
          <p14:tracePt t="11108" x="6719888" y="2400300"/>
          <p14:tracePt t="11118" x="6743700" y="2408238"/>
          <p14:tracePt t="11124" x="6759575" y="2424113"/>
          <p14:tracePt t="11134" x="6784975" y="2439988"/>
          <p14:tracePt t="11142" x="6800850" y="2455863"/>
          <p14:tracePt t="11150" x="6832600" y="2463800"/>
          <p14:tracePt t="11158" x="6864350" y="2471738"/>
          <p14:tracePt t="11166" x="6880225" y="2479675"/>
          <p14:tracePt t="11174" x="6911975" y="2487613"/>
          <p14:tracePt t="11182" x="6951663" y="2495550"/>
          <p14:tracePt t="11190" x="6975475" y="2503488"/>
          <p14:tracePt t="11198" x="6999288" y="2511425"/>
          <p14:tracePt t="11206" x="7023100" y="2511425"/>
          <p14:tracePt t="11214" x="7054850" y="2519363"/>
          <p14:tracePt t="11222" x="7078663" y="2519363"/>
          <p14:tracePt t="11230" x="7102475" y="2527300"/>
          <p14:tracePt t="11238" x="7126288" y="2535238"/>
          <p14:tracePt t="11247" x="7151688" y="2535238"/>
          <p14:tracePt t="11254" x="7175500" y="2535238"/>
          <p14:tracePt t="11262" x="7199313" y="2543175"/>
          <p14:tracePt t="11271" x="7215188" y="2543175"/>
          <p14:tracePt t="11278" x="7246938" y="2543175"/>
          <p14:tracePt t="11287" x="7270750" y="2543175"/>
          <p14:tracePt t="11295" x="7302500" y="2543175"/>
          <p14:tracePt t="11303" x="7326313" y="2543175"/>
          <p14:tracePt t="11310" x="7358063" y="2543175"/>
          <p14:tracePt t="11318" x="7381875" y="2543175"/>
          <p14:tracePt t="11326" x="7413625" y="2543175"/>
          <p14:tracePt t="11334" x="7445375" y="2543175"/>
          <p14:tracePt t="11344" x="7477125" y="2543175"/>
          <p14:tracePt t="11350" x="7510463" y="2543175"/>
          <p14:tracePt t="11358" x="7542213" y="2543175"/>
          <p14:tracePt t="11369" x="7573963" y="2543175"/>
          <p14:tracePt t="11374" x="7597775" y="2543175"/>
          <p14:tracePt t="11384" x="7621588" y="2543175"/>
          <p14:tracePt t="11390" x="7645400" y="2543175"/>
          <p14:tracePt t="11400" x="7661275" y="2543175"/>
          <p14:tracePt t="11408" x="7669213" y="2543175"/>
          <p14:tracePt t="11416" x="7677150" y="2535238"/>
          <p14:tracePt t="11424" x="7693025" y="2535238"/>
          <p14:tracePt t="11440" x="7708900" y="2527300"/>
          <p14:tracePt t="11456" x="7724775" y="2519363"/>
          <p14:tracePt t="11465" x="7740650" y="2511425"/>
          <p14:tracePt t="11472" x="7748588" y="2495550"/>
          <p14:tracePt t="11481" x="7756525" y="2487613"/>
          <p14:tracePt t="11488" x="7764463" y="2471738"/>
          <p14:tracePt t="11497" x="7772400" y="2463800"/>
          <p14:tracePt t="11504" x="7772400" y="2455863"/>
          <p14:tracePt t="11512" x="7780338" y="2447925"/>
          <p14:tracePt t="11520" x="7788275" y="2439988"/>
          <p14:tracePt t="11536" x="7788275" y="2432050"/>
          <p14:tracePt t="11544" x="7796213" y="2424113"/>
          <p14:tracePt t="11552" x="7796213" y="2416175"/>
          <p14:tracePt t="11569" x="7804150" y="2408238"/>
          <p14:tracePt t="11576" x="7812088" y="2392363"/>
          <p14:tracePt t="11584" x="7820025" y="2384425"/>
          <p14:tracePt t="11593" x="7827963" y="2368550"/>
          <p14:tracePt t="11600" x="7827963" y="2360613"/>
          <p14:tracePt t="11608" x="7835900" y="2352675"/>
          <p14:tracePt t="11616" x="7843838" y="2336800"/>
          <p14:tracePt t="11632" x="7843838" y="2328863"/>
          <p14:tracePt t="11640" x="7851775" y="2312988"/>
          <p14:tracePt t="11650" x="7851775" y="2305050"/>
          <p14:tracePt t="11656" x="7859713" y="2297113"/>
          <p14:tracePt t="11666" x="7859713" y="2273300"/>
          <p14:tracePt t="11676" x="7859713" y="2265363"/>
          <p14:tracePt t="11682" x="7869238" y="2257425"/>
          <p14:tracePt t="11690" x="7877175" y="2241550"/>
          <p14:tracePt t="11698" x="7885113" y="2224088"/>
          <p14:tracePt t="11706" x="7885113" y="2216150"/>
          <p14:tracePt t="11714" x="7885113" y="2208213"/>
          <p14:tracePt t="11722" x="7893050" y="2184400"/>
          <p14:tracePt t="11731" x="7900988" y="2176463"/>
          <p14:tracePt t="11738" x="7900988" y="2160588"/>
          <p14:tracePt t="11746" x="7900988" y="2144713"/>
          <p14:tracePt t="11754" x="7900988" y="2136775"/>
          <p14:tracePt t="11762" x="7900988" y="2128838"/>
          <p14:tracePt t="11772" x="7900988" y="2112963"/>
          <p14:tracePt t="11779" x="7908925" y="2097088"/>
          <p14:tracePt t="11786" x="7908925" y="2089150"/>
          <p14:tracePt t="11794" x="7908925" y="2081213"/>
          <p14:tracePt t="11802" x="7916863" y="2065338"/>
          <p14:tracePt t="11810" x="7916863" y="2057400"/>
          <p14:tracePt t="11826" x="7916863" y="2041525"/>
          <p14:tracePt t="11844" x="7916863" y="2033588"/>
          <p14:tracePt t="11850" x="7916863" y="2017713"/>
          <p14:tracePt t="11866" x="7916863" y="2001838"/>
          <p14:tracePt t="11883" x="7908925" y="1978025"/>
          <p14:tracePt t="11890" x="7900988" y="1970088"/>
          <p14:tracePt t="11899" x="7885113" y="1954213"/>
          <p14:tracePt t="11907" x="7877175" y="1946275"/>
          <p14:tracePt t="11915" x="7877175" y="1938338"/>
          <p14:tracePt t="11922" x="7859713" y="1930400"/>
          <p14:tracePt t="11932" x="7851775" y="1922463"/>
          <p14:tracePt t="11940" x="7843838" y="1922463"/>
          <p14:tracePt t="11949" x="7835900" y="1914525"/>
          <p14:tracePt t="11956" x="7820025" y="1906588"/>
          <p14:tracePt t="11966" x="7812088" y="1906588"/>
          <p14:tracePt t="11972" x="7804150" y="1898650"/>
          <p14:tracePt t="11983" x="7788275" y="1898650"/>
          <p14:tracePt t="11988" x="7780338" y="1898650"/>
          <p14:tracePt t="11996" x="7756525" y="1890713"/>
          <p14:tracePt t="12004" x="7748588" y="1890713"/>
          <p14:tracePt t="12012" x="7732713" y="1881188"/>
          <p14:tracePt t="12020" x="7716838" y="1881188"/>
          <p14:tracePt t="12028" x="7700963" y="1873250"/>
          <p14:tracePt t="12036" x="7685088" y="1873250"/>
          <p14:tracePt t="12044" x="7677150" y="1873250"/>
          <p14:tracePt t="12052" x="7661275" y="1873250"/>
          <p14:tracePt t="12060" x="7645400" y="1873250"/>
          <p14:tracePt t="12069" x="7629525" y="1865313"/>
          <p14:tracePt t="12076" x="7605713" y="1865313"/>
          <p14:tracePt t="12086" x="7597775" y="1865313"/>
          <p14:tracePt t="12092" x="7573963" y="1857375"/>
          <p14:tracePt t="12100" x="7558088" y="1857375"/>
          <p14:tracePt t="12108" x="7542213" y="1849438"/>
          <p14:tracePt t="12117" x="7518400" y="1849438"/>
          <p14:tracePt t="12124" x="7502525" y="1849438"/>
          <p14:tracePt t="12133" x="7485063" y="1849438"/>
          <p14:tracePt t="12141" x="7469188" y="1849438"/>
          <p14:tracePt t="12148" x="7461250" y="1849438"/>
          <p14:tracePt t="12156" x="7445375" y="1849438"/>
          <p14:tracePt t="12164" x="7429500" y="1849438"/>
          <p14:tracePt t="12172" x="7421563" y="1849438"/>
          <p14:tracePt t="12180" x="7413625" y="1841500"/>
          <p14:tracePt t="12188" x="7405688" y="1841500"/>
          <p14:tracePt t="12196" x="7397750" y="1841500"/>
          <p14:tracePt t="12204" x="7389813" y="1841500"/>
          <p14:tracePt t="12212" x="7381875" y="1841500"/>
          <p14:tracePt t="12222" x="7373938" y="1841500"/>
          <p14:tracePt t="12230" x="7366000" y="1841500"/>
          <p14:tracePt t="12236" x="7358063" y="1841500"/>
          <p14:tracePt t="12246" x="7350125" y="1841500"/>
          <p14:tracePt t="12254" x="7334250" y="1841500"/>
          <p14:tracePt t="12262" x="7318375" y="1833563"/>
          <p14:tracePt t="12270" x="7302500" y="1833563"/>
          <p14:tracePt t="12278" x="7278688" y="1833563"/>
          <p14:tracePt t="12286" x="7254875" y="1833563"/>
          <p14:tracePt t="12294" x="7239000" y="1833563"/>
          <p14:tracePt t="12302" x="7223125" y="1833563"/>
          <p14:tracePt t="12310" x="7199313" y="1833563"/>
          <p14:tracePt t="12318" x="7175500" y="1833563"/>
          <p14:tracePt t="12326" x="7151688" y="1833563"/>
          <p14:tracePt t="12334" x="7118350" y="1833563"/>
          <p14:tracePt t="12342" x="7094538" y="1825625"/>
          <p14:tracePt t="12350" x="7062788" y="1825625"/>
          <p14:tracePt t="12358" x="7023100" y="1825625"/>
          <p14:tracePt t="12366" x="6991350" y="1817688"/>
          <p14:tracePt t="12374" x="6959600" y="1817688"/>
          <p14:tracePt t="12382" x="6935788" y="1817688"/>
          <p14:tracePt t="12392" x="6911975" y="1809750"/>
          <p14:tracePt t="12398" x="6880225" y="1809750"/>
          <p14:tracePt t="12406" x="6856413" y="1809750"/>
          <p14:tracePt t="12414" x="6824663" y="1809750"/>
          <p14:tracePt t="12422" x="6800850" y="1809750"/>
          <p14:tracePt t="12431" x="6777038" y="1809750"/>
          <p14:tracePt t="12438" x="6759575" y="1817688"/>
          <p14:tracePt t="12446" x="6735763" y="1817688"/>
          <p14:tracePt t="12454" x="6727825" y="1817688"/>
          <p14:tracePt t="12470" x="6711950" y="1817688"/>
          <p14:tracePt t="12478" x="6711950" y="1825625"/>
          <p14:tracePt t="12486" x="6704013" y="1825625"/>
          <p14:tracePt t="12502" x="6688138" y="1833563"/>
          <p14:tracePt t="12512" x="6688138" y="1841500"/>
          <p14:tracePt t="12520" x="6680200" y="1841500"/>
          <p14:tracePt t="12528" x="6680200" y="1849438"/>
          <p14:tracePt t="12536" x="6664325" y="1849438"/>
          <p14:tracePt t="12542" x="6664325" y="1857375"/>
          <p14:tracePt t="12552" x="6656388" y="1865313"/>
          <p14:tracePt t="12560" x="6656388" y="1873250"/>
          <p14:tracePt t="12568" x="6648450" y="1873250"/>
          <p14:tracePt t="12576" x="6640513" y="1890713"/>
          <p14:tracePt t="12584" x="6632575" y="1890713"/>
          <p14:tracePt t="12592" x="6632575" y="1898650"/>
          <p14:tracePt t="12600" x="6624638" y="1914525"/>
          <p14:tracePt t="12608" x="6616700" y="1922463"/>
          <p14:tracePt t="12616" x="6616700" y="1930400"/>
          <p14:tracePt t="12624" x="6608763" y="1938338"/>
          <p14:tracePt t="12632" x="6608763" y="1946275"/>
          <p14:tracePt t="12640" x="6600825" y="1962150"/>
          <p14:tracePt t="12656" x="6600825" y="1970088"/>
          <p14:tracePt t="12664" x="6600825" y="1978025"/>
          <p14:tracePt t="12672" x="6600825" y="1985963"/>
          <p14:tracePt t="12680" x="6592888" y="1993900"/>
          <p14:tracePt t="12698" x="6584950" y="2009775"/>
          <p14:tracePt t="12704" x="6584950" y="2017713"/>
          <p14:tracePt t="12712" x="6584950" y="2025650"/>
          <p14:tracePt t="12720" x="6584950" y="2041525"/>
          <p14:tracePt t="12730" x="6584950" y="2049463"/>
          <p14:tracePt t="12744" x="6584950" y="2065338"/>
          <p14:tracePt t="12752" x="6577013" y="2073275"/>
          <p14:tracePt t="12762" x="6577013" y="2081213"/>
          <p14:tracePt t="12768" x="6577013" y="2097088"/>
          <p14:tracePt t="12776" x="6577013" y="2105025"/>
          <p14:tracePt t="12786" x="6577013" y="2112963"/>
          <p14:tracePt t="12792" x="6577013" y="2120900"/>
          <p14:tracePt t="12802" x="6577013" y="2128838"/>
          <p14:tracePt t="12808" x="6577013" y="2136775"/>
          <p14:tracePt t="12818" x="6577013" y="2144713"/>
          <p14:tracePt t="12826" x="6577013" y="2152650"/>
          <p14:tracePt t="12834" x="6577013" y="2160588"/>
          <p14:tracePt t="12850" x="6577013" y="2168525"/>
          <p14:tracePt t="12858" x="6577013" y="2176463"/>
          <p14:tracePt t="12882" x="6577013" y="2184400"/>
          <p14:tracePt t="12890" x="6577013" y="2192338"/>
          <p14:tracePt t="12914" x="6577013" y="2200275"/>
          <p14:tracePt t="12930" x="6577013" y="2208213"/>
          <p14:tracePt t="12946" x="6584950" y="2224088"/>
          <p14:tracePt t="12962" x="6584950" y="2233613"/>
          <p14:tracePt t="12970" x="6592888" y="2233613"/>
          <p14:tracePt t="12978" x="6600825" y="2249488"/>
          <p14:tracePt t="12994" x="6600825" y="2257425"/>
          <p14:tracePt t="13003" x="6608763" y="2257425"/>
          <p14:tracePt t="13010" x="6608763" y="2265363"/>
          <p14:tracePt t="13026" x="6608763" y="2273300"/>
          <p14:tracePt t="13034" x="6616700" y="2281238"/>
          <p14:tracePt t="13050" x="6616700" y="2289175"/>
          <p14:tracePt t="13068" x="6624638" y="2297113"/>
          <p14:tracePt t="13082" x="6632575" y="2312988"/>
          <p14:tracePt t="13100" x="6640513" y="2320925"/>
          <p14:tracePt t="13108" x="6640513" y="2328863"/>
          <p14:tracePt t="13116" x="6640513" y="2336800"/>
          <p14:tracePt t="13124" x="6648450" y="2336800"/>
          <p14:tracePt t="13132" x="6656388" y="2344738"/>
          <p14:tracePt t="13141" x="6664325" y="2352675"/>
          <p14:tracePt t="13149" x="6672263" y="2360613"/>
          <p14:tracePt t="13156" x="6680200" y="2368550"/>
          <p14:tracePt t="13165" x="6688138" y="2384425"/>
          <p14:tracePt t="13172" x="6704013" y="2392363"/>
          <p14:tracePt t="13182" x="6711950" y="2400300"/>
          <p14:tracePt t="13189" x="6727825" y="2408238"/>
          <p14:tracePt t="13196" x="6735763" y="2416175"/>
          <p14:tracePt t="13204" x="6743700" y="2416175"/>
          <p14:tracePt t="13212" x="6769100" y="2424113"/>
          <p14:tracePt t="13220" x="6777038" y="2432050"/>
          <p14:tracePt t="13228" x="6800850" y="2439988"/>
          <p14:tracePt t="13236" x="6824663" y="2439988"/>
          <p14:tracePt t="13244" x="6840538" y="2447925"/>
          <p14:tracePt t="13252" x="6856413" y="2455863"/>
          <p14:tracePt t="13260" x="6880225" y="2455863"/>
          <p14:tracePt t="13268" x="6904038" y="2463800"/>
          <p14:tracePt t="13276" x="6927850" y="2463800"/>
          <p14:tracePt t="13284" x="6951663" y="2463800"/>
          <p14:tracePt t="13292" x="6983413" y="2463800"/>
          <p14:tracePt t="13300" x="7015163" y="2463800"/>
          <p14:tracePt t="13308" x="7038975" y="2463800"/>
          <p14:tracePt t="13317" x="7070725" y="2463800"/>
          <p14:tracePt t="13324" x="7094538" y="2463800"/>
          <p14:tracePt t="13332" x="7110413" y="2463800"/>
          <p14:tracePt t="13340" x="7126288" y="2463800"/>
          <p14:tracePt t="13349" x="7143750" y="2463800"/>
          <p14:tracePt t="13358" x="7151688" y="2463800"/>
          <p14:tracePt t="13365" x="7159625" y="2455863"/>
          <p14:tracePt t="13375" x="7167563" y="2455863"/>
          <p14:tracePt t="13383" x="7183438" y="2455863"/>
          <p14:tracePt t="13399" x="7199313" y="2455863"/>
          <p14:tracePt t="13406" x="7215188" y="2447925"/>
          <p14:tracePt t="13415" x="7223125" y="2439988"/>
          <p14:tracePt t="13422" x="7239000" y="2439988"/>
          <p14:tracePt t="13431" x="7254875" y="2439988"/>
          <p14:tracePt t="13439" x="7278688" y="2432050"/>
          <p14:tracePt t="13446" x="7302500" y="2424113"/>
          <p14:tracePt t="13454" x="7318375" y="2416175"/>
          <p14:tracePt t="13462" x="7342188" y="2416175"/>
          <p14:tracePt t="13470" x="7358063" y="2416175"/>
          <p14:tracePt t="13478" x="7381875" y="2416175"/>
          <p14:tracePt t="13486" x="7405688" y="2416175"/>
          <p14:tracePt t="13495" x="7429500" y="2416175"/>
          <p14:tracePt t="13503" x="7453313" y="2416175"/>
          <p14:tracePt t="13510" x="7477125" y="2416175"/>
          <p14:tracePt t="13518" x="7502525" y="2416175"/>
          <p14:tracePt t="13526" x="7518400" y="2416175"/>
          <p14:tracePt t="13534" x="7542213" y="2416175"/>
          <p14:tracePt t="13542" x="7558088" y="2416175"/>
          <p14:tracePt t="13550" x="7573963" y="2416175"/>
          <p14:tracePt t="13558" x="7597775" y="2416175"/>
          <p14:tracePt t="13566" x="7613650" y="2416175"/>
          <p14:tracePt t="13574" x="7621588" y="2416175"/>
          <p14:tracePt t="13583" x="7629525" y="2416175"/>
          <p14:tracePt t="13590" x="7653338" y="2416175"/>
          <p14:tracePt t="13599" x="7661275" y="2408238"/>
          <p14:tracePt t="13606" x="7677150" y="2408238"/>
          <p14:tracePt t="13615" x="7693025" y="2400300"/>
          <p14:tracePt t="13623" x="7700963" y="2400300"/>
          <p14:tracePt t="13632" x="7716838" y="2392363"/>
          <p14:tracePt t="13638" x="7724775" y="2392363"/>
          <p14:tracePt t="13649" x="7732713" y="2384425"/>
          <p14:tracePt t="13654" x="7748588" y="2376488"/>
          <p14:tracePt t="13665" x="7756525" y="2368550"/>
          <p14:tracePt t="13672" x="7764463" y="2360613"/>
          <p14:tracePt t="13682" x="7772400" y="2352675"/>
          <p14:tracePt t="13688" x="7780338" y="2344738"/>
          <p14:tracePt t="13697" x="7788275" y="2328863"/>
          <p14:tracePt t="13704" x="7796213" y="2320925"/>
          <p14:tracePt t="13713" x="7804150" y="2312988"/>
          <p14:tracePt t="13722" x="7804150" y="2297113"/>
          <p14:tracePt t="13728" x="7812088" y="2281238"/>
          <p14:tracePt t="13736" x="7820025" y="2273300"/>
          <p14:tracePt t="13745" x="7820025" y="2257425"/>
          <p14:tracePt t="13753" x="7827963" y="2249488"/>
          <p14:tracePt t="13760" x="7827963" y="2241550"/>
          <p14:tracePt t="13768" x="7827963" y="2224088"/>
          <p14:tracePt t="13776" x="7827963" y="2208213"/>
          <p14:tracePt t="13784" x="7827963" y="2192338"/>
          <p14:tracePt t="13792" x="7827963" y="2176463"/>
          <p14:tracePt t="13801" x="7835900" y="2160588"/>
          <p14:tracePt t="13809" x="7835900" y="2144713"/>
          <p14:tracePt t="13817" x="7835900" y="2120900"/>
          <p14:tracePt t="13824" x="7835900" y="2105025"/>
          <p14:tracePt t="13832" x="7835900" y="2089150"/>
          <p14:tracePt t="13840" x="7835900" y="2073275"/>
          <p14:tracePt t="13849" x="7835900" y="2065338"/>
          <p14:tracePt t="13856" x="7835900" y="2049463"/>
          <p14:tracePt t="13865" x="7835900" y="2033588"/>
          <p14:tracePt t="13885" x="7835900" y="2017713"/>
          <p14:tracePt t="13888" x="7835900" y="2009775"/>
          <p14:tracePt t="13897" x="7835900" y="1993900"/>
          <p14:tracePt t="13904" x="7835900" y="1985963"/>
          <p14:tracePt t="13915" x="7835900" y="1978025"/>
          <p14:tracePt t="13920" x="7835900" y="1970088"/>
          <p14:tracePt t="13928" x="7827963" y="1970088"/>
          <p14:tracePt t="13938" x="7827963" y="1962150"/>
          <p14:tracePt t="13947" x="7827963" y="1954213"/>
          <p14:tracePt t="13962" x="7820025" y="1946275"/>
          <p14:tracePt t="13978" x="7812088" y="1938338"/>
          <p14:tracePt t="14010" x="7812088" y="1930400"/>
          <p14:tracePt t="14018" x="7812088" y="1922463"/>
          <p14:tracePt t="14082" x="7812088" y="1914525"/>
          <p14:tracePt t="14090" x="7804150" y="1914525"/>
          <p14:tracePt t="14123" x="7804150" y="1906588"/>
          <p14:tracePt t="14154" x="7796213" y="1906588"/>
          <p14:tracePt t="14170" x="7796213" y="1898650"/>
          <p14:tracePt t="14178" x="7796213" y="1890713"/>
          <p14:tracePt t="14218" x="7796213" y="1881188"/>
          <p14:tracePt t="14244" x="7788275" y="1881188"/>
          <p14:tracePt t="14747" x="7780338" y="1881188"/>
          <p14:tracePt t="14798" x="7772400" y="1881188"/>
          <p14:tracePt t="14824" x="7764463" y="1881188"/>
          <p14:tracePt t="14840" x="7756525" y="1881188"/>
          <p14:tracePt t="14849" x="7748588" y="1881188"/>
          <p14:tracePt t="14865" x="7740650" y="1881188"/>
          <p14:tracePt t="14872" x="7716838" y="1881188"/>
          <p14:tracePt t="14888" x="7708900" y="1881188"/>
          <p14:tracePt t="14897" x="7700963" y="1873250"/>
          <p14:tracePt t="14904" x="7693025" y="1873250"/>
          <p14:tracePt t="14912" x="7685088" y="1873250"/>
          <p14:tracePt t="14920" x="7677150" y="1865313"/>
          <p14:tracePt t="14928" x="7669213" y="1865313"/>
          <p14:tracePt t="14937" x="7653338" y="1865313"/>
          <p14:tracePt t="14944" x="7645400" y="1865313"/>
          <p14:tracePt t="14952" x="7637463" y="1865313"/>
          <p14:tracePt t="14960" x="7621588" y="1865313"/>
          <p14:tracePt t="14977" x="7613650" y="1865313"/>
          <p14:tracePt t="14984" x="7605713" y="1865313"/>
          <p14:tracePt t="14992" x="7589838" y="1865313"/>
          <p14:tracePt t="15001" x="7573963" y="1865313"/>
          <p14:tracePt t="15011" x="7566025" y="1865313"/>
          <p14:tracePt t="15016" x="7550150" y="1865313"/>
          <p14:tracePt t="15024" x="7526338" y="1865313"/>
          <p14:tracePt t="15032" x="7510463" y="1865313"/>
          <p14:tracePt t="15040" x="7485063" y="1865313"/>
          <p14:tracePt t="15049" x="7469188" y="1865313"/>
          <p14:tracePt t="15056" x="7453313" y="1865313"/>
          <p14:tracePt t="15067" x="7437438" y="1865313"/>
          <p14:tracePt t="15072" x="7413625" y="1865313"/>
          <p14:tracePt t="15083" x="7389813" y="1865313"/>
          <p14:tracePt t="15090" x="7366000" y="1865313"/>
          <p14:tracePt t="15098" x="7342188" y="1865313"/>
          <p14:tracePt t="15106" x="7310438" y="1865313"/>
          <p14:tracePt t="15115" x="7278688" y="1865313"/>
          <p14:tracePt t="15123" x="7246938" y="1865313"/>
          <p14:tracePt t="15130" x="7199313" y="1865313"/>
          <p14:tracePt t="15138" x="7159625" y="1865313"/>
          <p14:tracePt t="15146" x="7126288" y="1865313"/>
          <p14:tracePt t="15154" x="7094538" y="1865313"/>
          <p14:tracePt t="15162" x="7046913" y="1865313"/>
          <p14:tracePt t="15170" x="7015163" y="1865313"/>
          <p14:tracePt t="15178" x="6983413" y="1865313"/>
          <p14:tracePt t="15187" x="6951663" y="1865313"/>
          <p14:tracePt t="15195" x="6911975" y="1857375"/>
          <p14:tracePt t="15202" x="6896100" y="1857375"/>
          <p14:tracePt t="15210" x="6872288" y="1857375"/>
          <p14:tracePt t="15218" x="6856413" y="1857375"/>
          <p14:tracePt t="15226" x="6840538" y="1857375"/>
          <p14:tracePt t="15234" x="6824663" y="1857375"/>
          <p14:tracePt t="15242" x="6808788" y="1857375"/>
          <p14:tracePt t="15251" x="6792913" y="1857375"/>
          <p14:tracePt t="15259" x="6777038" y="1857375"/>
          <p14:tracePt t="15266" x="6759575" y="1857375"/>
          <p14:tracePt t="15274" x="6743700" y="1857375"/>
          <p14:tracePt t="15282" x="6735763" y="1857375"/>
          <p14:tracePt t="15290" x="6711950" y="1857375"/>
          <p14:tracePt t="15299" x="6704013" y="1857375"/>
          <p14:tracePt t="15307" x="6696075" y="1857375"/>
          <p14:tracePt t="15315" x="6680200" y="1857375"/>
          <p14:tracePt t="15322" x="6672263" y="1865313"/>
          <p14:tracePt t="15332" x="6664325" y="1865313"/>
          <p14:tracePt t="15338" x="6656388" y="1865313"/>
          <p14:tracePt t="15348" x="6656388" y="1873250"/>
          <p14:tracePt t="15356" x="6648450" y="1873250"/>
          <p14:tracePt t="15364" x="6648450" y="1881188"/>
          <p14:tracePt t="15372" x="6648450" y="1890713"/>
          <p14:tracePt t="15380" x="6640513" y="1890713"/>
          <p14:tracePt t="15388" x="6632575" y="1898650"/>
          <p14:tracePt t="15396" x="6632575" y="1906588"/>
          <p14:tracePt t="15412" x="6632575" y="1914525"/>
          <p14:tracePt t="15420" x="6632575" y="1922463"/>
          <p14:tracePt t="15428" x="6624638" y="1938338"/>
          <p14:tracePt t="15436" x="6624638" y="1946275"/>
          <p14:tracePt t="15452" x="6624638" y="1954213"/>
          <p14:tracePt t="15462" x="6624638" y="1962150"/>
          <p14:tracePt t="16041" x="6624638" y="1970088"/>
          <p14:tracePt t="16049" x="6624638" y="1985963"/>
          <p14:tracePt t="16056" x="6624638" y="2001838"/>
          <p14:tracePt t="16065" x="6624638" y="2017713"/>
          <p14:tracePt t="16073" x="6616700" y="2041525"/>
          <p14:tracePt t="16080" x="6616700" y="2073275"/>
          <p14:tracePt t="16088" x="6616700" y="2097088"/>
          <p14:tracePt t="16096" x="6616700" y="2120900"/>
          <p14:tracePt t="16104" x="6616700" y="2136775"/>
          <p14:tracePt t="16112" x="6616700" y="2152650"/>
          <p14:tracePt t="16120" x="6616700" y="2176463"/>
          <p14:tracePt t="16128" x="6624638" y="2184400"/>
          <p14:tracePt t="16136" x="6632575" y="2192338"/>
          <p14:tracePt t="16144" x="6632575" y="2200275"/>
          <p14:tracePt t="16152" x="6640513" y="2208213"/>
          <p14:tracePt t="16160" x="6656388" y="2216150"/>
          <p14:tracePt t="16169" x="6664325" y="2224088"/>
          <p14:tracePt t="16178" x="6680200" y="2233613"/>
          <p14:tracePt t="16185" x="6688138" y="2241550"/>
          <p14:tracePt t="16192" x="6704013" y="2241550"/>
          <p14:tracePt t="16202" x="6711950" y="2241550"/>
          <p14:tracePt t="16208" x="6735763" y="2249488"/>
          <p14:tracePt t="16218" x="6759575" y="2257425"/>
          <p14:tracePt t="16226" x="6784975" y="2257425"/>
          <p14:tracePt t="16234" x="6808788" y="2265363"/>
          <p14:tracePt t="16242" x="6832600" y="2265363"/>
          <p14:tracePt t="16251" x="6864350" y="2265363"/>
          <p14:tracePt t="16258" x="6896100" y="2265363"/>
          <p14:tracePt t="16267" x="6935788" y="2265363"/>
          <p14:tracePt t="16274" x="6983413" y="2265363"/>
          <p14:tracePt t="16283" x="7023100" y="2265363"/>
          <p14:tracePt t="16290" x="7054850" y="2265363"/>
          <p14:tracePt t="16299" x="7094538" y="2265363"/>
          <p14:tracePt t="16306" x="7118350" y="2265363"/>
          <p14:tracePt t="16316" x="7151688" y="2257425"/>
          <p14:tracePt t="16322" x="7167563" y="2249488"/>
          <p14:tracePt t="16331" x="7183438" y="2241550"/>
          <p14:tracePt t="16338" x="7191375" y="2241550"/>
          <p14:tracePt t="16347" x="7199313" y="2241550"/>
          <p14:tracePt t="16354" x="7215188" y="2233613"/>
          <p14:tracePt t="16371" x="7223125" y="2233613"/>
          <p14:tracePt t="16378" x="7223125" y="2224088"/>
          <p14:tracePt t="16386" x="7231063" y="2224088"/>
          <p14:tracePt t="16549" x="7231063" y="2216150"/>
          <p14:tracePt t="16636" x="7223125" y="2208213"/>
          <p14:tracePt t="16652" x="7207250" y="2200275"/>
          <p14:tracePt t="16668" x="7199313" y="2192338"/>
          <p14:tracePt t="16676" x="7191375" y="2184400"/>
          <p14:tracePt t="16684" x="7183438" y="2184400"/>
          <p14:tracePt t="16692" x="7183438" y="2176463"/>
          <p14:tracePt t="16855" x="7183438" y="2184400"/>
          <p14:tracePt t="16872" x="7183438" y="2200275"/>
          <p14:tracePt t="16878" x="7183438" y="2208213"/>
          <p14:tracePt t="16886" x="7183438" y="2216150"/>
          <p14:tracePt t="16894" x="7183438" y="2233613"/>
          <p14:tracePt t="16902" x="7183438" y="2249488"/>
          <p14:tracePt t="16910" x="7183438" y="2265363"/>
          <p14:tracePt t="16918" x="7183438" y="2281238"/>
          <p14:tracePt t="16926" x="7183438" y="2289175"/>
          <p14:tracePt t="16935" x="7183438" y="2312988"/>
          <p14:tracePt t="16942" x="7183438" y="2328863"/>
          <p14:tracePt t="16950" x="7183438" y="2352675"/>
          <p14:tracePt t="16958" x="7175500" y="2376488"/>
          <p14:tracePt t="16967" x="7175500" y="2400300"/>
          <p14:tracePt t="16974" x="7167563" y="2424113"/>
          <p14:tracePt t="16982" x="7167563" y="2447925"/>
          <p14:tracePt t="16990" x="7167563" y="2471738"/>
          <p14:tracePt t="16999" x="7167563" y="2495550"/>
          <p14:tracePt t="17006" x="7159625" y="2519363"/>
          <p14:tracePt t="17014" x="7159625" y="2543175"/>
          <p14:tracePt t="17022" x="7151688" y="2566988"/>
          <p14:tracePt t="17030" x="7151688" y="2584450"/>
          <p14:tracePt t="17040" x="7143750" y="2600325"/>
          <p14:tracePt t="17046" x="7143750" y="2616200"/>
          <p14:tracePt t="17056" x="7143750" y="2632075"/>
          <p14:tracePt t="17064" x="7143750" y="2647950"/>
          <p14:tracePt t="17072" x="7135813" y="2663825"/>
          <p14:tracePt t="17081" x="7135813" y="2671763"/>
          <p14:tracePt t="17088" x="7135813" y="2687638"/>
          <p14:tracePt t="17096" x="7126288" y="2695575"/>
          <p14:tracePt t="17112" x="7126288" y="2703513"/>
          <p14:tracePt t="17120" x="7126288" y="2711450"/>
          <p14:tracePt t="17217" x="7126288" y="2719388"/>
          <p14:tracePt t="17257" x="7126288" y="2727325"/>
          <p14:tracePt t="17297" x="7126288" y="2735263"/>
          <p14:tracePt t="17304" x="7126288" y="2743200"/>
          <p14:tracePt t="17320" x="7126288" y="2751138"/>
          <p14:tracePt t="17338" x="7126288" y="2759075"/>
          <p14:tracePt t="17354" x="7126288" y="2767013"/>
          <p14:tracePt t="17371" x="7126288" y="2774950"/>
          <p14:tracePt t="17402" x="7126288" y="2782888"/>
          <p14:tracePt t="17418" x="7126288" y="2790825"/>
          <p14:tracePt t="17427" x="7118350" y="2790825"/>
          <p14:tracePt t="17435" x="7118350" y="2798763"/>
          <p14:tracePt t="17974" x="7110413" y="2798763"/>
          <p14:tracePt t="17990" x="7102475" y="2798763"/>
          <p14:tracePt t="18014" x="7094538" y="2798763"/>
          <p14:tracePt t="18022" x="7086600" y="2798763"/>
          <p14:tracePt t="18031" x="7078663" y="2798763"/>
          <p14:tracePt t="18039" x="7062788" y="2798763"/>
          <p14:tracePt t="18047" x="7062788" y="2790825"/>
          <p14:tracePt t="18055" x="7054850" y="2790825"/>
          <p14:tracePt t="18062" x="7046913" y="2790825"/>
          <p14:tracePt t="18070" x="7038975" y="2782888"/>
          <p14:tracePt t="18086" x="7031038" y="2782888"/>
          <p14:tracePt t="18094" x="7031038" y="2774950"/>
          <p14:tracePt t="18102" x="7023100" y="2774950"/>
          <p14:tracePt t="18110" x="7015163" y="2774950"/>
          <p14:tracePt t="18118" x="7007225" y="2774950"/>
          <p14:tracePt t="18126" x="6999288" y="2774950"/>
          <p14:tracePt t="18134" x="6991350" y="2774950"/>
          <p14:tracePt t="18142" x="6983413" y="2774950"/>
          <p14:tracePt t="18150" x="6975475" y="2774950"/>
          <p14:tracePt t="18158" x="6967538" y="2782888"/>
          <p14:tracePt t="18167" x="6959600" y="2782888"/>
          <p14:tracePt t="18174" x="6959600" y="2790825"/>
          <p14:tracePt t="18184" x="6951663" y="2790825"/>
          <p14:tracePt t="18192" x="6943725" y="2798763"/>
          <p14:tracePt t="18201" x="6943725" y="2806700"/>
          <p14:tracePt t="18208" x="6935788" y="2806700"/>
          <p14:tracePt t="18216" x="6935788" y="2814638"/>
          <p14:tracePt t="18224" x="6919913" y="2814638"/>
          <p14:tracePt t="18232" x="6919913" y="2830513"/>
          <p14:tracePt t="18240" x="6904038" y="2838450"/>
          <p14:tracePt t="18248" x="6896100" y="2846388"/>
          <p14:tracePt t="18256" x="6888163" y="2846388"/>
          <p14:tracePt t="18264" x="6880225" y="2854325"/>
          <p14:tracePt t="18272" x="6872288" y="2862263"/>
          <p14:tracePt t="18280" x="6856413" y="2878138"/>
          <p14:tracePt t="18288" x="6840538" y="2886075"/>
          <p14:tracePt t="18296" x="6832600" y="2894013"/>
          <p14:tracePt t="18304" x="6824663" y="2901950"/>
          <p14:tracePt t="18312" x="6816725" y="2909888"/>
          <p14:tracePt t="18320" x="6808788" y="2919413"/>
          <p14:tracePt t="18328" x="6800850" y="2927350"/>
          <p14:tracePt t="18336" x="6784975" y="2935288"/>
          <p14:tracePt t="18344" x="6784975" y="2943225"/>
          <p14:tracePt t="18352" x="6769100" y="2951163"/>
          <p14:tracePt t="18360" x="6769100" y="2959100"/>
          <p14:tracePt t="18376" x="6759575" y="2974975"/>
          <p14:tracePt t="18384" x="6759575" y="2982913"/>
          <p14:tracePt t="18392" x="6751638" y="2990850"/>
          <p14:tracePt t="18400" x="6743700" y="3014663"/>
          <p14:tracePt t="18408" x="6735763" y="3030538"/>
          <p14:tracePt t="18417" x="6735763" y="3038475"/>
          <p14:tracePt t="18424" x="6727825" y="3054350"/>
          <p14:tracePt t="18432" x="6727825" y="3062288"/>
          <p14:tracePt t="18441" x="6727825" y="3070225"/>
          <p14:tracePt t="18448" x="6719888" y="3078163"/>
          <p14:tracePt t="18456" x="6719888" y="3094038"/>
          <p14:tracePt t="18466" x="6719888" y="3101975"/>
          <p14:tracePt t="18472" x="6719888" y="3109913"/>
          <p14:tracePt t="18482" x="6711950" y="3133725"/>
          <p14:tracePt t="18491" x="6711950" y="3141663"/>
          <p14:tracePt t="18499" x="6711950" y="3149600"/>
          <p14:tracePt t="18506" x="6711950" y="3157538"/>
          <p14:tracePt t="18514" x="6711950" y="3165475"/>
          <p14:tracePt t="18522" x="6711950" y="3173413"/>
          <p14:tracePt t="18530" x="6711950" y="3181350"/>
          <p14:tracePt t="18538" x="6711950" y="3189288"/>
          <p14:tracePt t="18546" x="6711950" y="3197225"/>
          <p14:tracePt t="18554" x="6711950" y="3205163"/>
          <p14:tracePt t="18562" x="6711950" y="3213100"/>
          <p14:tracePt t="18570" x="6711950" y="3221038"/>
          <p14:tracePt t="18578" x="6711950" y="3236913"/>
          <p14:tracePt t="18587" x="6719888" y="3244850"/>
          <p14:tracePt t="18594" x="6727825" y="3262313"/>
          <p14:tracePt t="18610" x="6735763" y="3270250"/>
          <p14:tracePt t="18618" x="6743700" y="3286125"/>
          <p14:tracePt t="18626" x="6751638" y="3286125"/>
          <p14:tracePt t="18634" x="6759575" y="3302000"/>
          <p14:tracePt t="18642" x="6769100" y="3302000"/>
          <p14:tracePt t="18650" x="6777038" y="3309938"/>
          <p14:tracePt t="18658" x="6784975" y="3317875"/>
          <p14:tracePt t="18666" x="6792913" y="3317875"/>
          <p14:tracePt t="18674" x="6800850" y="3317875"/>
          <p14:tracePt t="18684" x="6816725" y="3317875"/>
          <p14:tracePt t="18690" x="6824663" y="3325813"/>
          <p14:tracePt t="18698" x="6832600" y="3325813"/>
          <p14:tracePt t="18706" x="6848475" y="3325813"/>
          <p14:tracePt t="18714" x="6856413" y="3325813"/>
          <p14:tracePt t="18722" x="6872288" y="3325813"/>
          <p14:tracePt t="18730" x="6880225" y="3325813"/>
          <p14:tracePt t="18738" x="6896100" y="3325813"/>
          <p14:tracePt t="18746" x="6919913" y="3325813"/>
          <p14:tracePt t="18756" x="6943725" y="3333750"/>
          <p14:tracePt t="18762" x="6967538" y="3333750"/>
          <p14:tracePt t="18772" x="6999288" y="3333750"/>
          <p14:tracePt t="18780" x="7015163" y="3333750"/>
          <p14:tracePt t="18788" x="7038975" y="3333750"/>
          <p14:tracePt t="18796" x="7062788" y="3333750"/>
          <p14:tracePt t="18804" x="7086600" y="3333750"/>
          <p14:tracePt t="18812" x="7110413" y="3333750"/>
          <p14:tracePt t="18820" x="7143750" y="3333750"/>
          <p14:tracePt t="18828" x="7159625" y="3333750"/>
          <p14:tracePt t="18837" x="7183438" y="3333750"/>
          <p14:tracePt t="18844" x="7215188" y="3333750"/>
          <p14:tracePt t="18853" x="7231063" y="3333750"/>
          <p14:tracePt t="18860" x="7254875" y="3333750"/>
          <p14:tracePt t="18868" x="7278688" y="3333750"/>
          <p14:tracePt t="18886" x="7310438" y="3333750"/>
          <p14:tracePt t="18892" x="7334250" y="3341688"/>
          <p14:tracePt t="18900" x="7350125" y="3341688"/>
          <p14:tracePt t="18908" x="7373938" y="3341688"/>
          <p14:tracePt t="18916" x="7397750" y="3341688"/>
          <p14:tracePt t="18924" x="7413625" y="3341688"/>
          <p14:tracePt t="18932" x="7429500" y="3341688"/>
          <p14:tracePt t="18942" x="7445375" y="3341688"/>
          <p14:tracePt t="18948" x="7453313" y="3349625"/>
          <p14:tracePt t="18956" x="7477125" y="3349625"/>
          <p14:tracePt t="18964" x="7485063" y="3349625"/>
          <p14:tracePt t="18972" x="7502525" y="3357563"/>
          <p14:tracePt t="18980" x="7518400" y="3357563"/>
          <p14:tracePt t="18988" x="7526338" y="3357563"/>
          <p14:tracePt t="18996" x="7550150" y="3365500"/>
          <p14:tracePt t="19004" x="7566025" y="3365500"/>
          <p14:tracePt t="19012" x="7581900" y="3365500"/>
          <p14:tracePt t="19020" x="7589838" y="3365500"/>
          <p14:tracePt t="19038" x="7597775" y="3365500"/>
          <p14:tracePt t="19044" x="7597775" y="3373438"/>
          <p14:tracePt t="19118" x="7605713" y="3373438"/>
          <p14:tracePt t="19150" x="7605713" y="3365500"/>
          <p14:tracePt t="19178" x="7605713" y="3357563"/>
          <p14:tracePt t="19186" x="7613650" y="3357563"/>
          <p14:tracePt t="19194" x="7621588" y="3357563"/>
          <p14:tracePt t="19218" x="7621588" y="3349625"/>
          <p14:tracePt t="19226" x="7629525" y="3349625"/>
          <p14:tracePt t="19260" x="7629525" y="3341688"/>
          <p14:tracePt t="19274" x="7637463" y="3341688"/>
          <p14:tracePt t="19290" x="7637463" y="3333750"/>
          <p14:tracePt t="19306" x="7637463" y="3325813"/>
          <p14:tracePt t="19324" x="7645400" y="3325813"/>
          <p14:tracePt t="19364" x="7645400" y="3317875"/>
          <p14:tracePt t="19372" x="7653338" y="3317875"/>
          <p14:tracePt t="19388" x="7661275" y="3317875"/>
          <p14:tracePt t="19404" x="7669213" y="3317875"/>
          <p14:tracePt t="19420" x="7677150" y="3317875"/>
          <p14:tracePt t="19436" x="7685088" y="3317875"/>
          <p14:tracePt t="19444" x="7693025" y="3317875"/>
          <p14:tracePt t="19460" x="7700963" y="3317875"/>
          <p14:tracePt t="19468" x="7708900" y="3317875"/>
          <p14:tracePt t="19476" x="7716838" y="3317875"/>
          <p14:tracePt t="19492" x="7724775" y="3317875"/>
          <p14:tracePt t="19508" x="7732713" y="3317875"/>
          <p14:tracePt t="19711" x="7740650" y="3317875"/>
          <p14:tracePt t="19774" x="7740650" y="3325813"/>
          <p14:tracePt t="19790" x="7740650" y="3333750"/>
          <p14:tracePt t="19815" x="7740650" y="3341688"/>
          <p14:tracePt t="19830" x="7740650" y="3349625"/>
          <p14:tracePt t="19840" x="7740650" y="3357563"/>
          <p14:tracePt t="19847" x="7740650" y="3365500"/>
          <p14:tracePt t="19864" x="7740650" y="3373438"/>
          <p14:tracePt t="19882" x="7732713" y="3381375"/>
          <p14:tracePt t="19904" x="7732713" y="3389313"/>
          <p14:tracePt t="19920" x="7732713" y="3397250"/>
          <p14:tracePt t="19945" x="7732713" y="3405188"/>
          <p14:tracePt t="19968" x="7732713" y="3413125"/>
          <p14:tracePt t="19992" x="7732713" y="3421063"/>
          <p14:tracePt t="20000" x="7732713" y="3429000"/>
          <p14:tracePt t="20016" x="7732713" y="3436938"/>
          <p14:tracePt t="20024" x="7732713" y="3444875"/>
          <p14:tracePt t="20040" x="7732713" y="3460750"/>
          <p14:tracePt t="20048" x="7732713" y="3476625"/>
          <p14:tracePt t="20056" x="7732713" y="3484563"/>
          <p14:tracePt t="20066" x="7732713" y="3500438"/>
          <p14:tracePt t="20074" x="7732713" y="3516313"/>
          <p14:tracePt t="20080" x="7740650" y="3548063"/>
          <p14:tracePt t="20088" x="7748588" y="3563938"/>
          <p14:tracePt t="20097" x="7756525" y="3579813"/>
          <p14:tracePt t="20107" x="7764463" y="3605213"/>
          <p14:tracePt t="20112" x="7772400" y="3629025"/>
          <p14:tracePt t="20122" x="7780338" y="3652838"/>
          <p14:tracePt t="20130" x="7788275" y="3684588"/>
          <p14:tracePt t="20136" x="7804150" y="3708400"/>
          <p14:tracePt t="20146" x="7804150" y="3724275"/>
          <p14:tracePt t="20154" x="7812088" y="3740150"/>
          <p14:tracePt t="20162" x="7820025" y="3756025"/>
          <p14:tracePt t="20170" x="7827963" y="3771900"/>
          <p14:tracePt t="20178" x="7827963" y="3779838"/>
          <p14:tracePt t="20186" x="7827963" y="3787775"/>
          <p14:tracePt t="20194" x="7827963" y="3795713"/>
          <p14:tracePt t="20210" x="7827963" y="3811588"/>
          <p14:tracePt t="20218" x="7827963" y="3819525"/>
          <p14:tracePt t="20226" x="7827963" y="3827463"/>
          <p14:tracePt t="20234" x="7827963" y="3835400"/>
          <p14:tracePt t="20242" x="7827963" y="3843338"/>
          <p14:tracePt t="20250" x="7827963" y="3851275"/>
          <p14:tracePt t="20305" x="7827963" y="3859213"/>
          <p14:tracePt t="20343" x="7827963" y="3867150"/>
          <p14:tracePt t="20374" x="7827963" y="3875088"/>
          <p14:tracePt t="20392" x="7827963" y="3883025"/>
          <p14:tracePt t="20490" x="7820025" y="3883025"/>
          <p14:tracePt t="20536" x="7812088" y="3883025"/>
          <p14:tracePt t="20560" x="7812088" y="3875088"/>
          <p14:tracePt t="20592" x="7804150" y="3875088"/>
          <p14:tracePt t="20600" x="7804150" y="3867150"/>
          <p14:tracePt t="20616" x="7796213" y="3867150"/>
          <p14:tracePt t="20624" x="7788275" y="3867150"/>
          <p14:tracePt t="20640" x="7780338" y="3867150"/>
          <p14:tracePt t="20651" x="7780338" y="3859213"/>
          <p14:tracePt t="20658" x="7772400" y="3859213"/>
          <p14:tracePt t="20667" x="7764463" y="3851275"/>
          <p14:tracePt t="20674" x="7748588" y="3851275"/>
          <p14:tracePt t="20682" x="7732713" y="3851275"/>
          <p14:tracePt t="20690" x="7724775" y="3851275"/>
          <p14:tracePt t="20699" x="7708900" y="3851275"/>
          <p14:tracePt t="20707" x="7693025" y="3843338"/>
          <p14:tracePt t="20716" x="7677150" y="3843338"/>
          <p14:tracePt t="20722" x="7653338" y="3835400"/>
          <p14:tracePt t="20730" x="7637463" y="3835400"/>
          <p14:tracePt t="20738" x="7605713" y="3835400"/>
          <p14:tracePt t="20746" x="7581900" y="3835400"/>
          <p14:tracePt t="20754" x="7558088" y="3827463"/>
          <p14:tracePt t="20762" x="7534275" y="3819525"/>
          <p14:tracePt t="20770" x="7510463" y="3819525"/>
          <p14:tracePt t="20778" x="7493000" y="3811588"/>
          <p14:tracePt t="20786" x="7477125" y="3811588"/>
          <p14:tracePt t="20794" x="7461250" y="3811588"/>
          <p14:tracePt t="20802" x="7437438" y="3811588"/>
          <p14:tracePt t="20810" x="7421563" y="3811588"/>
          <p14:tracePt t="20818" x="7405688" y="3811588"/>
          <p14:tracePt t="20826" x="7381875" y="3811588"/>
          <p14:tracePt t="20835" x="7358063" y="3803650"/>
          <p14:tracePt t="20843" x="7334250" y="3803650"/>
          <p14:tracePt t="20851" x="7310438" y="3803650"/>
          <p14:tracePt t="20858" x="7286625" y="3803650"/>
          <p14:tracePt t="20866" x="7254875" y="3803650"/>
          <p14:tracePt t="20874" x="7231063" y="3803650"/>
          <p14:tracePt t="20885" x="7207250" y="3803650"/>
          <p14:tracePt t="20890" x="7183438" y="3803650"/>
          <p14:tracePt t="20899" x="7159625" y="3803650"/>
          <p14:tracePt t="20907" x="7135813" y="3803650"/>
          <p14:tracePt t="20916" x="7110413" y="3803650"/>
          <p14:tracePt t="20924" x="7086600" y="3803650"/>
          <p14:tracePt t="20930" x="7054850" y="3803650"/>
          <p14:tracePt t="20940" x="7023100" y="3803650"/>
          <p14:tracePt t="20949" x="6991350" y="3803650"/>
          <p14:tracePt t="20956" x="6967538" y="3803650"/>
          <p14:tracePt t="20966" x="6935788" y="3803650"/>
          <p14:tracePt t="20972" x="6904038" y="3803650"/>
          <p14:tracePt t="20981" x="6880225" y="3803650"/>
          <p14:tracePt t="20988" x="6848475" y="3803650"/>
          <p14:tracePt t="20996" x="6824663" y="3803650"/>
          <p14:tracePt t="21004" x="6800850" y="3803650"/>
          <p14:tracePt t="21012" x="6777038" y="3803650"/>
          <p14:tracePt t="21020" x="6751638" y="3811588"/>
          <p14:tracePt t="21029" x="6735763" y="3819525"/>
          <p14:tracePt t="21036" x="6711950" y="3827463"/>
          <p14:tracePt t="21044" x="6688138" y="3835400"/>
          <p14:tracePt t="21052" x="6680200" y="3843338"/>
          <p14:tracePt t="21060" x="6672263" y="3851275"/>
          <p14:tracePt t="21069" x="6648450" y="3859213"/>
          <p14:tracePt t="21076" x="6640513" y="3875088"/>
          <p14:tracePt t="21085" x="6632575" y="3890963"/>
          <p14:tracePt t="21092" x="6624638" y="3898900"/>
          <p14:tracePt t="21101" x="6616700" y="3914775"/>
          <p14:tracePt t="21108" x="6608763" y="3930650"/>
          <p14:tracePt t="21116" x="6600825" y="3938588"/>
          <p14:tracePt t="21124" x="6600825" y="3948113"/>
          <p14:tracePt t="21132" x="6592888" y="3963988"/>
          <p14:tracePt t="21140" x="6592888" y="3979863"/>
          <p14:tracePt t="21149" x="6592888" y="3995738"/>
          <p14:tracePt t="21157" x="6592888" y="4011613"/>
          <p14:tracePt t="21166" x="6592888" y="4035425"/>
          <p14:tracePt t="21172" x="6592888" y="4051300"/>
          <p14:tracePt t="21180" x="6592888" y="4075113"/>
          <p14:tracePt t="21188" x="6600825" y="4098925"/>
          <p14:tracePt t="21196" x="6600825" y="4114800"/>
          <p14:tracePt t="21206" x="6616700" y="4138613"/>
          <p14:tracePt t="21213" x="6624638" y="4154488"/>
          <p14:tracePt t="21222" x="6640513" y="4170363"/>
          <p14:tracePt t="21230" x="6648450" y="4186238"/>
          <p14:tracePt t="21236" x="6672263" y="4202113"/>
          <p14:tracePt t="21246" x="6696075" y="4225925"/>
          <p14:tracePt t="21255" x="6711950" y="4233863"/>
          <p14:tracePt t="21262" x="6743700" y="4249738"/>
          <p14:tracePt t="21270" x="6777038" y="4257675"/>
          <p14:tracePt t="21278" x="6800850" y="4273550"/>
          <p14:tracePt t="21287" x="6840538" y="4291013"/>
          <p14:tracePt t="21294" x="6864350" y="4306888"/>
          <p14:tracePt t="21303" x="6888163" y="4306888"/>
          <p14:tracePt t="21310" x="6911975" y="4314825"/>
          <p14:tracePt t="21319" x="6943725" y="4322763"/>
          <p14:tracePt t="21326" x="6959600" y="4330700"/>
          <p14:tracePt t="21335" x="6983413" y="4330700"/>
          <p14:tracePt t="21342" x="7007225" y="4338638"/>
          <p14:tracePt t="21351" x="7031038" y="4346575"/>
          <p14:tracePt t="21358" x="7062788" y="4346575"/>
          <p14:tracePt t="21366" x="7086600" y="4354513"/>
          <p14:tracePt t="21374" x="7135813" y="4362450"/>
          <p14:tracePt t="21382" x="7167563" y="4362450"/>
          <p14:tracePt t="21390" x="7207250" y="4362450"/>
          <p14:tracePt t="21399" x="7246938" y="4370388"/>
          <p14:tracePt t="21407" x="7286625" y="4370388"/>
          <p14:tracePt t="21416" x="7318375" y="4370388"/>
          <p14:tracePt t="21422" x="7350125" y="4370388"/>
          <p14:tracePt t="21430" x="7373938" y="4370388"/>
          <p14:tracePt t="21438" x="7397750" y="4370388"/>
          <p14:tracePt t="21446" x="7413625" y="4370388"/>
          <p14:tracePt t="21454" x="7437438" y="4362450"/>
          <p14:tracePt t="21462" x="7445375" y="4354513"/>
          <p14:tracePt t="21472" x="7461250" y="4346575"/>
          <p14:tracePt t="21478" x="7485063" y="4338638"/>
          <p14:tracePt t="21488" x="7510463" y="4338638"/>
          <p14:tracePt t="21496" x="7534275" y="4330700"/>
          <p14:tracePt t="21502" x="7550150" y="4322763"/>
          <p14:tracePt t="21512" x="7573963" y="4314825"/>
          <p14:tracePt t="21520" x="7597775" y="4306888"/>
          <p14:tracePt t="21528" x="7605713" y="4306888"/>
          <p14:tracePt t="21536" x="7629525" y="4291013"/>
          <p14:tracePt t="21544" x="7645400" y="4281488"/>
          <p14:tracePt t="21552" x="7653338" y="4265613"/>
          <p14:tracePt t="21560" x="7677150" y="4265613"/>
          <p14:tracePt t="21569" x="7693025" y="4249738"/>
          <p14:tracePt t="21576" x="7700963" y="4241800"/>
          <p14:tracePt t="21585" x="7708900" y="4241800"/>
          <p14:tracePt t="21592" x="7708900" y="4233863"/>
          <p14:tracePt t="21601" x="7724775" y="4225925"/>
          <p14:tracePt t="21609" x="7732713" y="4217988"/>
          <p14:tracePt t="21617" x="7740650" y="4202113"/>
          <p14:tracePt t="21624" x="7756525" y="4194175"/>
          <p14:tracePt t="21632" x="7764463" y="4178300"/>
          <p14:tracePt t="21640" x="7772400" y="4162425"/>
          <p14:tracePt t="21649" x="7780338" y="4154488"/>
          <p14:tracePt t="21656" x="7788275" y="4130675"/>
          <p14:tracePt t="21666" x="7796213" y="4114800"/>
          <p14:tracePt t="21672" x="7804150" y="4098925"/>
          <p14:tracePt t="21680" x="7804150" y="4090988"/>
          <p14:tracePt t="21688" x="7804150" y="4075113"/>
          <p14:tracePt t="21696" x="7812088" y="4067175"/>
          <p14:tracePt t="21704" x="7812088" y="4059238"/>
          <p14:tracePt t="21712" x="7820025" y="4051300"/>
          <p14:tracePt t="21720" x="7820025" y="4043363"/>
          <p14:tracePt t="21728" x="7820025" y="4035425"/>
          <p14:tracePt t="21736" x="7827963" y="4019550"/>
          <p14:tracePt t="21752" x="7827963" y="4011613"/>
          <p14:tracePt t="21760" x="7827963" y="4003675"/>
          <p14:tracePt t="21768" x="7827963" y="3995738"/>
          <p14:tracePt t="21785" x="7827963" y="3987800"/>
          <p14:tracePt t="21802" x="7827963" y="3979863"/>
          <p14:tracePt t="21945" x="7827963" y="3971925"/>
          <p14:tracePt t="21967" x="7820025" y="3971925"/>
          <p14:tracePt t="22456" x="7820025" y="3963988"/>
          <p14:tracePt t="22543" x="7820025" y="3956050"/>
          <p14:tracePt t="22900" x="7812088" y="3956050"/>
          <p14:tracePt t="22910" x="7804150" y="3971925"/>
          <p14:tracePt t="22918" x="7796213" y="3987800"/>
          <p14:tracePt t="22926" x="7788275" y="4011613"/>
          <p14:tracePt t="22934" x="7772400" y="4051300"/>
          <p14:tracePt t="22942" x="7756525" y="4090988"/>
          <p14:tracePt t="22950" x="7740650" y="4138613"/>
          <p14:tracePt t="22958" x="7716838" y="4194175"/>
          <p14:tracePt t="22966" x="7693025" y="4241800"/>
          <p14:tracePt t="22974" x="7677150" y="4291013"/>
          <p14:tracePt t="22982" x="7653338" y="4338638"/>
          <p14:tracePt t="22990" x="7629525" y="4386263"/>
          <p14:tracePt t="22998" x="7613650" y="4433888"/>
          <p14:tracePt t="23006" x="7605713" y="4457700"/>
          <p14:tracePt t="23014" x="7589838" y="4505325"/>
          <p14:tracePt t="23022" x="7573963" y="4529138"/>
          <p14:tracePt t="23030" x="7558088" y="4576763"/>
          <p14:tracePt t="23038" x="7526338" y="4608513"/>
          <p14:tracePt t="23046" x="7502525" y="4641850"/>
          <p14:tracePt t="23054" x="7461250" y="4673600"/>
          <p14:tracePt t="23062" x="7429500" y="4689475"/>
          <p14:tracePt t="23070" x="7373938" y="4689475"/>
          <p14:tracePt t="23078" x="7350125" y="4689475"/>
          <p14:tracePt t="23472" x="7350125" y="4681538"/>
          <p14:tracePt t="23483" x="7350125" y="4673600"/>
          <p14:tracePt t="23507" x="7350125" y="4657725"/>
          <p14:tracePt t="23523" x="7342188" y="4641850"/>
          <p14:tracePt t="23531" x="7342188" y="4633913"/>
          <p14:tracePt t="23538" x="7326313" y="4633913"/>
          <p14:tracePt t="23546" x="7326313" y="4657725"/>
          <p14:tracePt t="23594" x="7326313" y="4649788"/>
          <p14:tracePt t="23618" x="7334250" y="4641850"/>
          <p14:tracePt t="23626" x="7334250" y="4633913"/>
          <p14:tracePt t="23642" x="7334250" y="4624388"/>
          <p14:tracePt t="23658" x="7334250" y="4616450"/>
          <p14:tracePt t="23724" x="7334250" y="4608513"/>
          <p14:tracePt t="23740" x="7334250" y="4600575"/>
          <p14:tracePt t="23748" x="7326313" y="4600575"/>
          <p14:tracePt t="24266" x="7326313" y="4608513"/>
          <p14:tracePt t="30640" x="7326313" y="4616450"/>
          <p14:tracePt t="30649" x="7326313" y="4624388"/>
          <p14:tracePt t="30656" x="7326313" y="4641850"/>
          <p14:tracePt t="30664" x="7326313" y="4657725"/>
          <p14:tracePt t="30672" x="7310438" y="4681538"/>
          <p14:tracePt t="30680" x="7310438" y="4705350"/>
          <p14:tracePt t="30688" x="7294563" y="4737100"/>
          <p14:tracePt t="30696" x="7294563" y="4752975"/>
          <p14:tracePt t="30704" x="7286625" y="4768850"/>
          <p14:tracePt t="30712" x="7278688" y="4776788"/>
          <p14:tracePt t="30720" x="7278688" y="4792663"/>
          <p14:tracePt t="30736" x="7270750" y="4792663"/>
          <p14:tracePt t="30744" x="7262813" y="4792663"/>
          <p14:tracePt t="30752" x="7239000" y="4792663"/>
          <p14:tracePt t="30760" x="7207250" y="4792663"/>
          <p14:tracePt t="30768" x="7151688" y="4784725"/>
          <p14:tracePt t="30777" x="7094538" y="4776788"/>
          <p14:tracePt t="30784" x="7031038" y="4768850"/>
          <p14:tracePt t="30792" x="7007225" y="4760913"/>
          <p14:tracePt t="31245" x="7015163" y="4760913"/>
          <p14:tracePt t="31252" x="7023100" y="4760913"/>
          <p14:tracePt t="31268" x="7023100" y="4752975"/>
          <p14:tracePt t="31276" x="7046913" y="4729163"/>
          <p14:tracePt t="31284" x="7046913" y="4713288"/>
          <p14:tracePt t="31316" x="7054850" y="4713288"/>
          <p14:tracePt t="31324" x="7062788" y="4721225"/>
          <p14:tracePt t="31332" x="7070725" y="4721225"/>
          <p14:tracePt t="31340" x="7086600" y="4721225"/>
          <p14:tracePt t="31356" x="7102475" y="4721225"/>
          <p14:tracePt t="31372" x="7110413" y="4721225"/>
          <p14:tracePt t="31380" x="7118350" y="4713288"/>
          <p14:tracePt t="31388" x="7126288" y="4713288"/>
          <p14:tracePt t="31404" x="7126288" y="4705350"/>
          <p14:tracePt t="31420" x="7135813" y="4705350"/>
          <p14:tracePt t="31436" x="7135813" y="4697413"/>
          <p14:tracePt t="31468" x="7135813" y="4689475"/>
          <p14:tracePt t="31518" x="7135813" y="4681538"/>
          <p14:tracePt t="31566" x="7126288" y="4681538"/>
          <p14:tracePt t="31583" x="7118350" y="4681538"/>
          <p14:tracePt t="31606" x="7110413" y="4681538"/>
          <p14:tracePt t="31614" x="7110413" y="4673600"/>
          <p14:tracePt t="31622" x="7102475" y="4673600"/>
          <p14:tracePt t="31638" x="7086600" y="4673600"/>
          <p14:tracePt t="31654" x="7078663" y="4673600"/>
          <p14:tracePt t="31662" x="7062788" y="4673600"/>
          <p14:tracePt t="31678" x="7054850" y="4673600"/>
          <p14:tracePt t="31686" x="7046913" y="4673600"/>
          <p14:tracePt t="31694" x="7038975" y="4673600"/>
          <p14:tracePt t="31702" x="7031038" y="4673600"/>
          <p14:tracePt t="31718" x="7023100" y="4673600"/>
          <p14:tracePt t="31728" x="7015163" y="4673600"/>
          <p14:tracePt t="31744" x="7007225" y="4673600"/>
          <p14:tracePt t="31758" x="6999288" y="4673600"/>
          <p14:tracePt t="31774" x="6991350" y="4673600"/>
          <p14:tracePt t="31784" x="6983413" y="4673600"/>
          <p14:tracePt t="31800" x="6975475" y="4673600"/>
          <p14:tracePt t="31808" x="6975475" y="4681538"/>
          <p14:tracePt t="31816" x="6967538" y="4681538"/>
          <p14:tracePt t="31832" x="6959600" y="4689475"/>
          <p14:tracePt t="31840" x="6959600" y="4697413"/>
          <p14:tracePt t="31848" x="6951663" y="4697413"/>
          <p14:tracePt t="31856" x="6943725" y="4705350"/>
          <p14:tracePt t="31864" x="6927850" y="4713288"/>
          <p14:tracePt t="31872" x="6927850" y="4721225"/>
          <p14:tracePt t="31886" x="6919913" y="4729163"/>
          <p14:tracePt t="31888" x="6911975" y="4737100"/>
          <p14:tracePt t="31896" x="6904038" y="4737100"/>
          <p14:tracePt t="31905" x="6904038" y="4745038"/>
          <p14:tracePt t="31912" x="6896100" y="4745038"/>
          <p14:tracePt t="31920" x="6888163" y="4745038"/>
          <p14:tracePt t="31952" x="6880225" y="4745038"/>
          <p14:tracePt t="31960" x="6880225" y="4752975"/>
          <p14:tracePt t="31968" x="6872288" y="4752975"/>
          <p14:tracePt t="31984" x="6864350" y="4760913"/>
          <p14:tracePt t="31992" x="6848475" y="4768850"/>
          <p14:tracePt t="32000" x="6840538" y="4776788"/>
          <p14:tracePt t="32008" x="6824663" y="4784725"/>
          <p14:tracePt t="32018" x="6816725" y="4800600"/>
          <p14:tracePt t="32024" x="6800850" y="4808538"/>
          <p14:tracePt t="32035" x="6792913" y="4816475"/>
          <p14:tracePt t="32042" x="6784975" y="4824413"/>
          <p14:tracePt t="32050" x="6769100" y="4824413"/>
          <p14:tracePt t="32058" x="6759575" y="4840288"/>
          <p14:tracePt t="32066" x="6743700" y="4848225"/>
          <p14:tracePt t="32074" x="6727825" y="4856163"/>
          <p14:tracePt t="32083" x="6719888" y="4864100"/>
          <p14:tracePt t="32091" x="6704013" y="4872038"/>
          <p14:tracePt t="32099" x="6688138" y="4887913"/>
          <p14:tracePt t="32106" x="6680200" y="4887913"/>
          <p14:tracePt t="32115" x="6664325" y="4903788"/>
          <p14:tracePt t="32122" x="6656388" y="4911725"/>
          <p14:tracePt t="32130" x="6648450" y="4919663"/>
          <p14:tracePt t="32146" x="6640513" y="4927600"/>
          <p14:tracePt t="32155" x="6640513" y="4935538"/>
          <p14:tracePt t="32162" x="6640513" y="4943475"/>
          <p14:tracePt t="32186" x="6640513" y="4951413"/>
          <p14:tracePt t="32202" x="6640513" y="4959350"/>
          <p14:tracePt t="32218" x="6640513" y="4967288"/>
          <p14:tracePt t="32226" x="6640513" y="4976813"/>
          <p14:tracePt t="32244" x="6640513" y="4984750"/>
          <p14:tracePt t="32258" x="6640513" y="5000625"/>
          <p14:tracePt t="32266" x="6656388" y="5008563"/>
          <p14:tracePt t="32274" x="6664325" y="5016500"/>
          <p14:tracePt t="32284" x="6680200" y="5032375"/>
          <p14:tracePt t="32290" x="6696075" y="5048250"/>
          <p14:tracePt t="32298" x="6719888" y="5064125"/>
          <p14:tracePt t="32308" x="6743700" y="5072063"/>
          <p14:tracePt t="32314" x="6769100" y="5087938"/>
          <p14:tracePt t="32324" x="6800850" y="5103813"/>
          <p14:tracePt t="32330" x="6840538" y="5111750"/>
          <p14:tracePt t="32340" x="6880225" y="5119688"/>
          <p14:tracePt t="32349" x="6927850" y="5127625"/>
          <p14:tracePt t="32356" x="6975475" y="5135563"/>
          <p14:tracePt t="32364" x="7015163" y="5151438"/>
          <p14:tracePt t="32372" x="7070725" y="5159375"/>
          <p14:tracePt t="32380" x="7118350" y="5167313"/>
          <p14:tracePt t="32388" x="7159625" y="5175250"/>
          <p14:tracePt t="32397" x="7215188" y="5183188"/>
          <p14:tracePt t="32405" x="7270750" y="5191125"/>
          <p14:tracePt t="32412" x="7326313" y="5207000"/>
          <p14:tracePt t="32420" x="7381875" y="5207000"/>
          <p14:tracePt t="32428" x="7453313" y="5214938"/>
          <p14:tracePt t="32436" x="7526338" y="5222875"/>
          <p14:tracePt t="32444" x="7589838" y="5230813"/>
          <p14:tracePt t="32452" x="7661275" y="5230813"/>
          <p14:tracePt t="32460" x="7724775" y="5230813"/>
          <p14:tracePt t="32469" x="7812088" y="5238750"/>
          <p14:tracePt t="32476" x="7877175" y="5246688"/>
          <p14:tracePt t="32485" x="7940675" y="5246688"/>
          <p14:tracePt t="32492" x="7996238" y="5246688"/>
          <p14:tracePt t="32501" x="8043863" y="5246688"/>
          <p14:tracePt t="32508" x="8083550" y="5246688"/>
          <p14:tracePt t="32517" x="8099425" y="5246688"/>
          <p14:tracePt t="32525" x="8123238" y="5246688"/>
          <p14:tracePt t="32540" x="8131175" y="5238750"/>
          <p14:tracePt t="32565" x="8139113" y="5230813"/>
          <p14:tracePt t="32572" x="8147050" y="5230813"/>
          <p14:tracePt t="32580" x="8147050" y="5214938"/>
          <p14:tracePt t="32591" x="8162925" y="5214938"/>
          <p14:tracePt t="32596" x="8162925" y="5199063"/>
          <p14:tracePt t="32606" x="8170863" y="5191125"/>
          <p14:tracePt t="32614" x="8178800" y="5183188"/>
          <p14:tracePt t="32622" x="8178800" y="5159375"/>
          <p14:tracePt t="32631" x="8178800" y="5143500"/>
          <p14:tracePt t="32638" x="8186738" y="5135563"/>
          <p14:tracePt t="32646" x="8194675" y="5111750"/>
          <p14:tracePt t="32655" x="8194675" y="5087938"/>
          <p14:tracePt t="32662" x="8202613" y="5064125"/>
          <p14:tracePt t="32670" x="8210550" y="5024438"/>
          <p14:tracePt t="32678" x="8210550" y="4992688"/>
          <p14:tracePt t="32686" x="8210550" y="4967288"/>
          <p14:tracePt t="32695" x="8210550" y="4951413"/>
          <p14:tracePt t="32702" x="8210550" y="4935538"/>
          <p14:tracePt t="32711" x="8210550" y="4911725"/>
          <p14:tracePt t="32719" x="8210550" y="4895850"/>
          <p14:tracePt t="32726" x="8210550" y="4879975"/>
          <p14:tracePt t="32734" x="8194675" y="4856163"/>
          <p14:tracePt t="32742" x="8178800" y="4848225"/>
          <p14:tracePt t="32750" x="8162925" y="4832350"/>
          <p14:tracePt t="32758" x="8147050" y="4824413"/>
          <p14:tracePt t="32766" x="8131175" y="4816475"/>
          <p14:tracePt t="32774" x="8123238" y="4816475"/>
          <p14:tracePt t="32783" x="8115300" y="4816475"/>
          <p14:tracePt t="32790" x="8099425" y="4816475"/>
          <p14:tracePt t="32799" x="8091488" y="4816475"/>
          <p14:tracePt t="32806" x="8083550" y="4816475"/>
          <p14:tracePt t="32814" x="8067675" y="4816475"/>
          <p14:tracePt t="32822" x="8059738" y="4816475"/>
          <p14:tracePt t="32830" x="8051800" y="4816475"/>
          <p14:tracePt t="32838" x="8035925" y="4816475"/>
          <p14:tracePt t="32846" x="8027988" y="4816475"/>
          <p14:tracePt t="32862" x="8012113" y="4824413"/>
          <p14:tracePt t="32878" x="8004175" y="4832350"/>
          <p14:tracePt t="32968" x="8004175" y="4840288"/>
          <p14:tracePt t="33000" x="8004175" y="4848225"/>
          <p14:tracePt t="33008" x="8012113" y="4848225"/>
          <p14:tracePt t="33016" x="8012113" y="4856163"/>
          <p14:tracePt t="33025" x="8027988" y="4856163"/>
          <p14:tracePt t="33034" x="8027988" y="4864100"/>
          <p14:tracePt t="33362" x="8027988" y="4840288"/>
          <p14:tracePt t="33370" x="8043863" y="4808538"/>
          <p14:tracePt t="33378" x="8051800" y="4760913"/>
          <p14:tracePt t="33386" x="8067675" y="4713288"/>
          <p14:tracePt t="33394" x="8075613" y="4649788"/>
          <p14:tracePt t="33402" x="8091488" y="4584700"/>
          <p14:tracePt t="33410" x="8107363" y="4497388"/>
          <p14:tracePt t="33418" x="8123238" y="4394200"/>
          <p14:tracePt t="33426" x="8139113" y="4257675"/>
          <p14:tracePt t="33434" x="8147050" y="4098925"/>
          <p14:tracePt t="33444" x="8154988" y="3963988"/>
          <p14:tracePt t="33450" x="8154988" y="3851275"/>
          <p14:tracePt t="33460" x="8154988" y="3732213"/>
          <p14:tracePt t="33468" x="8154988" y="3629025"/>
          <p14:tracePt t="33474" x="8154988" y="3492500"/>
          <p14:tracePt t="33484" x="8154988" y="3381375"/>
          <p14:tracePt t="33492" x="8154988" y="3286125"/>
          <p14:tracePt t="33500" x="8154988" y="3197225"/>
          <p14:tracePt t="33508" x="8170863" y="3133725"/>
          <p14:tracePt t="33516" x="8170863" y="3046413"/>
          <p14:tracePt t="33524" x="8178800" y="2959100"/>
          <p14:tracePt t="33532" x="8178800" y="2870200"/>
          <p14:tracePt t="33540" x="8178800" y="2782888"/>
          <p14:tracePt t="33548" x="8178800" y="2687638"/>
          <p14:tracePt t="33556" x="8178800" y="2616200"/>
          <p14:tracePt t="33564" x="8178800" y="2535238"/>
          <p14:tracePt t="33572" x="8178800" y="2471738"/>
          <p14:tracePt t="33580" x="8186738" y="2416175"/>
          <p14:tracePt t="33588" x="8194675" y="2384425"/>
          <p14:tracePt t="33597" x="8202613" y="2344738"/>
          <p14:tracePt t="33604" x="8210550" y="2320925"/>
          <p14:tracePt t="33612" x="8210550" y="2289175"/>
          <p14:tracePt t="33620" x="8210550" y="2265363"/>
          <p14:tracePt t="33628" x="8210550" y="2224088"/>
          <p14:tracePt t="33636" x="8210550" y="2192338"/>
          <p14:tracePt t="33644" x="8210550" y="2136775"/>
          <p14:tracePt t="33652" x="8210550" y="2081213"/>
          <p14:tracePt t="33662" x="8218488" y="2025650"/>
          <p14:tracePt t="33668" x="8218488" y="1962150"/>
          <p14:tracePt t="33678" x="8226425" y="1922463"/>
          <p14:tracePt t="33685" x="8226425" y="1865313"/>
          <p14:tracePt t="33692" x="8226425" y="1825625"/>
          <p14:tracePt t="33701" x="8226425" y="1801813"/>
          <p14:tracePt t="33710" x="8226425" y="1778000"/>
          <p14:tracePt t="33716" x="8226425" y="1754188"/>
          <p14:tracePt t="33724" x="8226425" y="1730375"/>
          <p14:tracePt t="33734" x="8226425" y="1698625"/>
          <p14:tracePt t="33740" x="8226425" y="1682750"/>
          <p14:tracePt t="33750" x="8226425" y="1658938"/>
          <p14:tracePt t="33758" x="8226425" y="1627188"/>
          <p14:tracePt t="33766" x="8226425" y="1587500"/>
          <p14:tracePt t="33774" x="8235950" y="1538288"/>
          <p14:tracePt t="33782" x="8235950" y="1506538"/>
          <p14:tracePt t="33790" x="8235950" y="1466850"/>
          <p14:tracePt t="33798" x="8243888" y="1427163"/>
          <p14:tracePt t="33806" x="8243888" y="1395413"/>
          <p14:tracePt t="33814" x="8243888" y="1355725"/>
          <p14:tracePt t="33822" x="8251825" y="1316038"/>
          <p14:tracePt t="33830" x="8259763" y="1292225"/>
          <p14:tracePt t="33838" x="8259763" y="1260475"/>
          <p14:tracePt t="33846" x="8267700" y="1236663"/>
          <p14:tracePt t="33854" x="8267700" y="1204913"/>
          <p14:tracePt t="33862" x="8267700" y="1187450"/>
          <p14:tracePt t="33870" x="8267700" y="1163638"/>
          <p14:tracePt t="33878" x="8275638" y="1131888"/>
          <p14:tracePt t="33886" x="8275638" y="1108075"/>
          <p14:tracePt t="33894" x="8275638" y="1084263"/>
          <p14:tracePt t="33902" x="8275638" y="1060450"/>
          <p14:tracePt t="33910" x="8275638" y="1036638"/>
          <p14:tracePt t="33918" x="8267700" y="1012825"/>
          <p14:tracePt t="33926" x="8251825" y="996950"/>
          <p14:tracePt t="33934" x="8243888" y="981075"/>
          <p14:tracePt t="33942" x="8235950" y="965200"/>
          <p14:tracePt t="33950" x="8218488" y="941388"/>
          <p14:tracePt t="33958" x="8202613" y="925513"/>
          <p14:tracePt t="33966" x="8186738" y="917575"/>
          <p14:tracePt t="33974" x="8170863" y="901700"/>
          <p14:tracePt t="33984" x="8154988" y="893763"/>
          <p14:tracePt t="33990" x="8123238" y="877888"/>
          <p14:tracePt t="33998" x="8091488" y="869950"/>
          <p14:tracePt t="34006" x="8059738" y="862013"/>
          <p14:tracePt t="34017" x="8027988" y="862013"/>
          <p14:tracePt t="34022" x="7980363" y="852488"/>
          <p14:tracePt t="34034" x="7932738" y="852488"/>
          <p14:tracePt t="34040" x="7877175" y="852488"/>
          <p14:tracePt t="34049" x="7812088" y="852488"/>
          <p14:tracePt t="34056" x="7748588" y="852488"/>
          <p14:tracePt t="34065" x="7685088" y="852488"/>
          <p14:tracePt t="34072" x="7629525" y="852488"/>
          <p14:tracePt t="34081" x="7573963" y="862013"/>
          <p14:tracePt t="34088" x="7518400" y="869950"/>
          <p14:tracePt t="34096" x="7453313" y="877888"/>
          <p14:tracePt t="34104" x="7389813" y="893763"/>
          <p14:tracePt t="34112" x="7326313" y="901700"/>
          <p14:tracePt t="34120" x="7254875" y="909638"/>
          <p14:tracePt t="34128" x="7191375" y="925513"/>
          <p14:tracePt t="34136" x="7110413" y="957263"/>
          <p14:tracePt t="34144" x="7038975" y="973138"/>
          <p14:tracePt t="34152" x="6983413" y="989013"/>
          <p14:tracePt t="34160" x="6927850" y="1012825"/>
          <p14:tracePt t="34168" x="6888163" y="1036638"/>
          <p14:tracePt t="34176" x="6872288" y="1052513"/>
          <p14:tracePt t="34184" x="6848475" y="1068388"/>
          <p14:tracePt t="34192" x="6840538" y="1100138"/>
          <p14:tracePt t="34200" x="6824663" y="1123950"/>
          <p14:tracePt t="34208" x="6808788" y="1147763"/>
          <p14:tracePt t="34216" x="6808788" y="1171575"/>
          <p14:tracePt t="34224" x="6800850" y="1212850"/>
          <p14:tracePt t="34232" x="6792913" y="1252538"/>
          <p14:tracePt t="34240" x="6784975" y="1292225"/>
          <p14:tracePt t="34248" x="6777038" y="1331913"/>
          <p14:tracePt t="34256" x="6777038" y="1387475"/>
          <p14:tracePt t="34264" x="6777038" y="1427163"/>
          <p14:tracePt t="34272" x="6769100" y="1482725"/>
          <p14:tracePt t="34282" x="6769100" y="1538288"/>
          <p14:tracePt t="34292" x="6769100" y="1595438"/>
          <p14:tracePt t="34298" x="6769100" y="1643063"/>
          <p14:tracePt t="34306" x="6769100" y="1714500"/>
          <p14:tracePt t="34312" x="6769100" y="1778000"/>
          <p14:tracePt t="34322" x="6784975" y="1833563"/>
          <p14:tracePt t="34330" x="6792913" y="1898650"/>
          <p14:tracePt t="34339" x="6792913" y="1938338"/>
          <p14:tracePt t="34346" x="6800850" y="1985963"/>
          <p14:tracePt t="34354" x="6800850" y="2017713"/>
          <p14:tracePt t="34362" x="6808788" y="2049463"/>
          <p14:tracePt t="34370" x="6808788" y="2081213"/>
          <p14:tracePt t="34378" x="6816725" y="2105025"/>
          <p14:tracePt t="34386" x="6824663" y="2144713"/>
          <p14:tracePt t="34394" x="6824663" y="2168525"/>
          <p14:tracePt t="34403" x="6824663" y="2200275"/>
          <p14:tracePt t="34410" x="6832600" y="2224088"/>
          <p14:tracePt t="34418" x="6848475" y="2265363"/>
          <p14:tracePt t="34426" x="6856413" y="2289175"/>
          <p14:tracePt t="34434" x="6864350" y="2312988"/>
          <p14:tracePt t="34442" x="6864350" y="2320925"/>
          <p14:tracePt t="34450" x="6864350" y="2328863"/>
          <p14:tracePt t="34458" x="6864350" y="2336800"/>
          <p14:tracePt t="34741" x="6872288" y="2336800"/>
          <p14:tracePt t="34918" x="6864350" y="2320925"/>
          <p14:tracePt t="34926" x="6840538" y="2281238"/>
          <p14:tracePt t="34934" x="6800850" y="2233613"/>
          <p14:tracePt t="34942" x="6719888" y="2160588"/>
          <p14:tracePt t="34950" x="6608763" y="2065338"/>
          <p14:tracePt t="34958" x="6450013" y="1946275"/>
          <p14:tracePt t="34966" x="6242050" y="1825625"/>
          <p14:tracePt t="34974" x="6002338" y="1666875"/>
          <p14:tracePt t="34982" x="5716588" y="1538288"/>
          <p14:tracePt t="34990" x="5421313" y="1411288"/>
          <p14:tracePt t="34998" x="5133975" y="1308100"/>
          <p14:tracePt t="35008" x="4806950" y="1204913"/>
          <p14:tracePt t="35014" x="4479925" y="1084263"/>
          <p14:tracePt t="35022" x="4152900" y="981075"/>
          <p14:tracePt t="35030" x="3786188" y="877888"/>
          <p14:tracePt t="35038" x="3443288" y="765175"/>
          <p14:tracePt t="35046" x="3076575" y="661988"/>
          <p14:tracePt t="35054" x="2686050" y="550863"/>
          <p14:tracePt t="35062" x="2319338" y="430213"/>
          <p14:tracePt t="35070" x="1968500" y="311150"/>
          <p14:tracePt t="35078" x="1641475" y="207963"/>
          <p14:tracePt t="35086" x="1363663" y="119063"/>
          <p14:tracePt t="35094" x="1076325" y="317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Receiving Data</a:t>
            </a:r>
          </a:p>
          <a:p>
            <a:pPr marL="457200" indent="-457200">
              <a:buAutoNum type="arabicPeriod"/>
            </a:pPr>
            <a:r>
              <a:rPr lang="en-US" dirty="0"/>
              <a:t>The data is received by the receiving</a:t>
            </a:r>
          </a:p>
          <a:p>
            <a:pPr marL="0" indent="0"/>
            <a:r>
              <a:rPr lang="en-US" dirty="0"/>
              <a:t>       NRF24.</a:t>
            </a:r>
          </a:p>
          <a:p>
            <a:pPr marL="457200" indent="-457200">
              <a:buAutoNum type="arabicPeriod" startAt="2"/>
            </a:pPr>
            <a:r>
              <a:rPr lang="en-US" dirty="0"/>
              <a:t>The USART is formatted to display</a:t>
            </a:r>
          </a:p>
          <a:p>
            <a:pPr marL="0" indent="0"/>
            <a:r>
              <a:rPr lang="en-US" dirty="0"/>
              <a:t>       the values accordingly onto a terminal.</a:t>
            </a:r>
          </a:p>
          <a:p>
            <a:pPr marL="457200" indent="-457200">
              <a:buAutoNum type="arabicPeriod" startAt="3"/>
            </a:pPr>
            <a:r>
              <a:rPr lang="en-US" dirty="0"/>
              <a:t>The Accelerometer and Gyro values are</a:t>
            </a:r>
          </a:p>
          <a:p>
            <a:pPr marL="0" indent="0"/>
            <a:r>
              <a:rPr lang="en-US" dirty="0"/>
              <a:t>       then displayed onto the terminal.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10" y="1162976"/>
            <a:ext cx="1862969" cy="30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A34A2F-D27F-405C-BC9E-1EFECF07C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8040"/>
      </p:ext>
    </p:extLst>
  </p:cSld>
  <p:clrMapOvr>
    <a:masterClrMapping/>
  </p:clrMapOvr>
  <p:transition spd="med" advTm="1794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" x="8147050" y="1403350"/>
          <p14:tracePt t="55" x="8154988" y="1403350"/>
          <p14:tracePt t="103" x="8154988" y="1395413"/>
          <p14:tracePt t="1112" x="8154988" y="1419225"/>
          <p14:tracePt t="1120" x="8147050" y="1427163"/>
          <p14:tracePt t="1126" x="8139113" y="1443038"/>
          <p14:tracePt t="1136" x="8139113" y="1458913"/>
          <p14:tracePt t="1144" x="8131175" y="1482725"/>
          <p14:tracePt t="1152" x="8123238" y="1498600"/>
          <p14:tracePt t="1160" x="8123238" y="1514475"/>
          <p14:tracePt t="1168" x="8115300" y="1530350"/>
          <p14:tracePt t="1820" x="8123238" y="1530350"/>
          <p14:tracePt t="1828" x="8123238" y="1522413"/>
          <p14:tracePt t="1844" x="8123238" y="1514475"/>
          <p14:tracePt t="1852" x="8147050" y="1506538"/>
          <p14:tracePt t="1860" x="8154988" y="1498600"/>
          <p14:tracePt t="1868" x="8154988" y="1490663"/>
          <p14:tracePt t="1884" x="8170863" y="1474788"/>
          <p14:tracePt t="1924" x="8178800" y="1482725"/>
          <p14:tracePt t="1932" x="8186738" y="1482725"/>
          <p14:tracePt t="1948" x="8202613" y="1482725"/>
          <p14:tracePt t="1956" x="8202613" y="1490663"/>
          <p14:tracePt t="1966" x="8218488" y="1498600"/>
          <p14:tracePt t="1972" x="8226425" y="1498600"/>
          <p14:tracePt t="1982" x="8235950" y="1498600"/>
          <p14:tracePt t="1990" x="8259763" y="1498600"/>
          <p14:tracePt t="1996" x="8283575" y="1498600"/>
          <p14:tracePt t="2006" x="8307388" y="1498600"/>
          <p14:tracePt t="2015" x="8331200" y="1490663"/>
          <p14:tracePt t="2022" x="8355013" y="1490663"/>
          <p14:tracePt t="2031" x="8378825" y="1482725"/>
          <p14:tracePt t="2038" x="8386763" y="1482725"/>
          <p14:tracePt t="2054" x="8386763" y="1474788"/>
          <p14:tracePt t="2062" x="8386763" y="1466850"/>
          <p14:tracePt t="2078" x="8386763" y="1458913"/>
          <p14:tracePt t="2094" x="8378825" y="1458913"/>
          <p14:tracePt t="2102" x="8370888" y="1450975"/>
          <p14:tracePt t="2110" x="8370888" y="1443038"/>
          <p14:tracePt t="2126" x="8370888" y="1435100"/>
          <p14:tracePt t="2134" x="8370888" y="1419225"/>
          <p14:tracePt t="2142" x="8370888" y="1411288"/>
          <p14:tracePt t="2150" x="8370888" y="1403350"/>
          <p14:tracePt t="2158" x="8370888" y="1395413"/>
          <p14:tracePt t="2174" x="8370888" y="1379538"/>
          <p14:tracePt t="2190" x="8370888" y="1371600"/>
          <p14:tracePt t="2206" x="8370888" y="1363663"/>
          <p14:tracePt t="2214" x="8370888" y="1355725"/>
          <p14:tracePt t="2226" x="8362950" y="1347788"/>
          <p14:tracePt t="2231" x="8362950" y="1339850"/>
          <p14:tracePt t="2238" x="8362950" y="1331913"/>
          <p14:tracePt t="2246" x="8362950" y="1323975"/>
          <p14:tracePt t="2254" x="8362950" y="1308100"/>
          <p14:tracePt t="2262" x="8355013" y="1308100"/>
          <p14:tracePt t="2272" x="8355013" y="1300163"/>
          <p14:tracePt t="2278" x="8355013" y="1292225"/>
          <p14:tracePt t="2288" x="8355013" y="1284288"/>
          <p14:tracePt t="2312" x="8355013" y="1276350"/>
          <p14:tracePt t="2338" x="8355013" y="1268413"/>
          <p14:tracePt t="2344" x="8347075" y="1268413"/>
          <p14:tracePt t="2400" x="8347075" y="1260475"/>
          <p14:tracePt t="2424" x="8347075" y="1252538"/>
          <p14:tracePt t="2448" x="8339138" y="1252538"/>
          <p14:tracePt t="2504" x="8339138" y="1244600"/>
          <p14:tracePt t="2778" x="8347075" y="1236663"/>
          <p14:tracePt t="2786" x="8355013" y="1236663"/>
          <p14:tracePt t="2794" x="8355013" y="1228725"/>
          <p14:tracePt t="2802" x="8362950" y="1220788"/>
          <p14:tracePt t="2810" x="8362950" y="1212850"/>
          <p14:tracePt t="2818" x="8370888" y="1212850"/>
          <p14:tracePt t="3116" x="8370888" y="1204913"/>
          <p14:tracePt t="3126" x="8362950" y="1195388"/>
          <p14:tracePt t="3132" x="8347075" y="1187450"/>
          <p14:tracePt t="3142" x="8323263" y="1179513"/>
          <p14:tracePt t="3150" x="8299450" y="1179513"/>
          <p14:tracePt t="3158" x="8259763" y="1179513"/>
          <p14:tracePt t="3166" x="8226425" y="1179513"/>
          <p14:tracePt t="3174" x="8170863" y="1187450"/>
          <p14:tracePt t="3182" x="8115300" y="1195388"/>
          <p14:tracePt t="3190" x="8059738" y="1204913"/>
          <p14:tracePt t="3198" x="8004175" y="1220788"/>
          <p14:tracePt t="3206" x="7948613" y="1236663"/>
          <p14:tracePt t="3215" x="7900988" y="1252538"/>
          <p14:tracePt t="3222" x="7859713" y="1260475"/>
          <p14:tracePt t="3231" x="7820025" y="1276350"/>
          <p14:tracePt t="3238" x="7788275" y="1284288"/>
          <p14:tracePt t="3246" x="7756525" y="1292225"/>
          <p14:tracePt t="3254" x="7732713" y="1300163"/>
          <p14:tracePt t="3262" x="7708900" y="1323975"/>
          <p14:tracePt t="3270" x="7685088" y="1331913"/>
          <p14:tracePt t="3278" x="7677150" y="1331913"/>
          <p14:tracePt t="3568" x="7693025" y="1331913"/>
          <p14:tracePt t="3576" x="7732713" y="1331913"/>
          <p14:tracePt t="3584" x="7748588" y="1331913"/>
          <p14:tracePt t="3592" x="7764463" y="1331913"/>
          <p14:tracePt t="3600" x="7804150" y="1331913"/>
          <p14:tracePt t="3616" x="7820025" y="1331913"/>
          <p14:tracePt t="3624" x="7820025" y="1323975"/>
          <p14:tracePt t="3632" x="7843838" y="1339850"/>
          <p14:tracePt t="3640" x="7869238" y="1339850"/>
          <p14:tracePt t="3649" x="7916863" y="1339850"/>
          <p14:tracePt t="3658" x="7940675" y="1339850"/>
          <p14:tracePt t="3665" x="7964488" y="1331913"/>
          <p14:tracePt t="3672" x="7988300" y="1323975"/>
          <p14:tracePt t="3682" x="7996238" y="1323975"/>
          <p14:tracePt t="3688" x="7996238" y="1308100"/>
          <p14:tracePt t="3706" x="7996238" y="1300163"/>
          <p14:tracePt t="3722" x="7996238" y="1284288"/>
          <p14:tracePt t="3731" x="7996238" y="1276350"/>
          <p14:tracePt t="3746" x="7996238" y="1268413"/>
          <p14:tracePt t="3754" x="7996238" y="1260475"/>
          <p14:tracePt t="3762" x="7996238" y="1252538"/>
          <p14:tracePt t="3770" x="7996238" y="1244600"/>
          <p14:tracePt t="3778" x="7996238" y="1236663"/>
          <p14:tracePt t="3794" x="7996238" y="1228725"/>
          <p14:tracePt t="3802" x="7996238" y="1220788"/>
          <p14:tracePt t="3810" x="7996238" y="1212850"/>
          <p14:tracePt t="3818" x="7988300" y="1204913"/>
          <p14:tracePt t="3826" x="7980363" y="1195388"/>
          <p14:tracePt t="3834" x="7972425" y="1187450"/>
          <p14:tracePt t="3842" x="7956550" y="1179513"/>
          <p14:tracePt t="3850" x="7940675" y="1163638"/>
          <p14:tracePt t="3858" x="7924800" y="1155700"/>
          <p14:tracePt t="3866" x="7908925" y="1139825"/>
          <p14:tracePt t="3884" x="7877175" y="1116013"/>
          <p14:tracePt t="3890" x="7851775" y="1108075"/>
          <p14:tracePt t="3899" x="7820025" y="1092200"/>
          <p14:tracePt t="3906" x="7796213" y="1076325"/>
          <p14:tracePt t="3915" x="7772400" y="1068388"/>
          <p14:tracePt t="3922" x="7732713" y="1052513"/>
          <p14:tracePt t="3931" x="7685088" y="1036638"/>
          <p14:tracePt t="3939" x="7645400" y="1020763"/>
          <p14:tracePt t="3948" x="7597775" y="1012825"/>
          <p14:tracePt t="3954" x="7542213" y="996950"/>
          <p14:tracePt t="3965" x="7493000" y="989013"/>
          <p14:tracePt t="3970" x="7453313" y="973138"/>
          <p14:tracePt t="3981" x="7405688" y="965200"/>
          <p14:tracePt t="3988" x="7358063" y="957263"/>
          <p14:tracePt t="3996" x="7326313" y="957263"/>
          <p14:tracePt t="4004" x="7302500" y="957263"/>
          <p14:tracePt t="4012" x="7270750" y="949325"/>
          <p14:tracePt t="4020" x="7239000" y="949325"/>
          <p14:tracePt t="4028" x="7199313" y="941388"/>
          <p14:tracePt t="4036" x="7167563" y="941388"/>
          <p14:tracePt t="4044" x="7126288" y="941388"/>
          <p14:tracePt t="4052" x="7094538" y="933450"/>
          <p14:tracePt t="4060" x="7046913" y="925513"/>
          <p14:tracePt t="4068" x="7015163" y="917575"/>
          <p14:tracePt t="4076" x="6967538" y="917575"/>
          <p14:tracePt t="4084" x="6935788" y="917575"/>
          <p14:tracePt t="4092" x="6904038" y="917575"/>
          <p14:tracePt t="4100" x="6864350" y="917575"/>
          <p14:tracePt t="4108" x="6816725" y="917575"/>
          <p14:tracePt t="4116" x="6784975" y="917575"/>
          <p14:tracePt t="4124" x="6743700" y="917575"/>
          <p14:tracePt t="4132" x="6704013" y="925513"/>
          <p14:tracePt t="4140" x="6672263" y="933450"/>
          <p14:tracePt t="4149" x="6648450" y="941388"/>
          <p14:tracePt t="4156" x="6608763" y="949325"/>
          <p14:tracePt t="4164" x="6584950" y="957263"/>
          <p14:tracePt t="4172" x="6561138" y="973138"/>
          <p14:tracePt t="4181" x="6529388" y="981075"/>
          <p14:tracePt t="4188" x="6513513" y="996950"/>
          <p14:tracePt t="4196" x="6497638" y="1004888"/>
          <p14:tracePt t="4204" x="6473825" y="1012825"/>
          <p14:tracePt t="4212" x="6450013" y="1028700"/>
          <p14:tracePt t="4220" x="6426200" y="1044575"/>
          <p14:tracePt t="4228" x="6402388" y="1060450"/>
          <p14:tracePt t="4236" x="6384925" y="1076325"/>
          <p14:tracePt t="4244" x="6361113" y="1092200"/>
          <p14:tracePt t="4254" x="6337300" y="1123950"/>
          <p14:tracePt t="4260" x="6313488" y="1139825"/>
          <p14:tracePt t="4270" x="6297613" y="1171575"/>
          <p14:tracePt t="4278" x="6273800" y="1195388"/>
          <p14:tracePt t="4286" x="6257925" y="1220788"/>
          <p14:tracePt t="4293" x="6242050" y="1244600"/>
          <p14:tracePt t="4302" x="6234113" y="1260475"/>
          <p14:tracePt t="4309" x="6226175" y="1276350"/>
          <p14:tracePt t="4317" x="6218238" y="1300163"/>
          <p14:tracePt t="4325" x="6210300" y="1316038"/>
          <p14:tracePt t="4334" x="6202363" y="1331913"/>
          <p14:tracePt t="4342" x="6194425" y="1355725"/>
          <p14:tracePt t="4350" x="6186488" y="1371600"/>
          <p14:tracePt t="4358" x="6186488" y="1395413"/>
          <p14:tracePt t="4366" x="6178550" y="1419225"/>
          <p14:tracePt t="4374" x="6178550" y="1443038"/>
          <p14:tracePt t="4382" x="6178550" y="1466850"/>
          <p14:tracePt t="4390" x="6170613" y="1482725"/>
          <p14:tracePt t="4399" x="6170613" y="1498600"/>
          <p14:tracePt t="4406" x="6170613" y="1522413"/>
          <p14:tracePt t="4415" x="6170613" y="1547813"/>
          <p14:tracePt t="4422" x="6170613" y="1563688"/>
          <p14:tracePt t="4431" x="6170613" y="1579563"/>
          <p14:tracePt t="4439" x="6178550" y="1595438"/>
          <p14:tracePt t="4446" x="6178550" y="1619250"/>
          <p14:tracePt t="4454" x="6194425" y="1635125"/>
          <p14:tracePt t="4462" x="6202363" y="1651000"/>
          <p14:tracePt t="4470" x="6218238" y="1666875"/>
          <p14:tracePt t="4478" x="6242050" y="1682750"/>
          <p14:tracePt t="4486" x="6265863" y="1698625"/>
          <p14:tracePt t="4494" x="6289675" y="1722438"/>
          <p14:tracePt t="4502" x="6305550" y="1730375"/>
          <p14:tracePt t="4510" x="6337300" y="1746250"/>
          <p14:tracePt t="4518" x="6369050" y="1762125"/>
          <p14:tracePt t="4526" x="6392863" y="1770063"/>
          <p14:tracePt t="4536" x="6434138" y="1778000"/>
          <p14:tracePt t="4542" x="6465888" y="1793875"/>
          <p14:tracePt t="4552" x="6505575" y="1801813"/>
          <p14:tracePt t="4560" x="6545263" y="1809750"/>
          <p14:tracePt t="4568" x="6577013" y="1817688"/>
          <p14:tracePt t="4575" x="6616700" y="1817688"/>
          <p14:tracePt t="4584" x="6656388" y="1817688"/>
          <p14:tracePt t="4592" x="6704013" y="1825625"/>
          <p14:tracePt t="4599" x="6751638" y="1825625"/>
          <p14:tracePt t="4608" x="6800850" y="1825625"/>
          <p14:tracePt t="4615" x="6840538" y="1825625"/>
          <p14:tracePt t="4623" x="6896100" y="1825625"/>
          <p14:tracePt t="4631" x="6935788" y="1825625"/>
          <p14:tracePt t="4640" x="6983413" y="1825625"/>
          <p14:tracePt t="4650" x="7038975" y="1833563"/>
          <p14:tracePt t="4656" x="7086600" y="1833563"/>
          <p14:tracePt t="4664" x="7135813" y="1833563"/>
          <p14:tracePt t="4672" x="7175500" y="1833563"/>
          <p14:tracePt t="4682" x="7223125" y="1833563"/>
          <p14:tracePt t="4688" x="7246938" y="1833563"/>
          <p14:tracePt t="4696" x="7278688" y="1833563"/>
          <p14:tracePt t="4704" x="7294563" y="1833563"/>
          <p14:tracePt t="4712" x="7318375" y="1833563"/>
          <p14:tracePt t="4722" x="7342188" y="1833563"/>
          <p14:tracePt t="4731" x="7373938" y="1833563"/>
          <p14:tracePt t="4736" x="7389813" y="1833563"/>
          <p14:tracePt t="4744" x="7413625" y="1833563"/>
          <p14:tracePt t="4752" x="7437438" y="1833563"/>
          <p14:tracePt t="4760" x="7461250" y="1833563"/>
          <p14:tracePt t="4768" x="7485063" y="1833563"/>
          <p14:tracePt t="4776" x="7510463" y="1833563"/>
          <p14:tracePt t="4786" x="7526338" y="1833563"/>
          <p14:tracePt t="4792" x="7542213" y="1833563"/>
          <p14:tracePt t="4800" x="7573963" y="1833563"/>
          <p14:tracePt t="4808" x="7589838" y="1825625"/>
          <p14:tracePt t="4816" x="7613650" y="1825625"/>
          <p14:tracePt t="4826" x="7629525" y="1825625"/>
          <p14:tracePt t="4833" x="7645400" y="1817688"/>
          <p14:tracePt t="4842" x="7653338" y="1809750"/>
          <p14:tracePt t="4850" x="7669213" y="1809750"/>
          <p14:tracePt t="4866" x="7685088" y="1801813"/>
          <p14:tracePt t="4884" x="7700963" y="1793875"/>
          <p14:tracePt t="4890" x="7700963" y="1785938"/>
          <p14:tracePt t="4899" x="7700963" y="1778000"/>
          <p14:tracePt t="4906" x="7708900" y="1778000"/>
          <p14:tracePt t="4914" x="7716838" y="1770063"/>
          <p14:tracePt t="4930" x="7716838" y="1762125"/>
          <p14:tracePt t="7395" x="7693025" y="1762125"/>
          <p14:tracePt t="7403" x="7669213" y="1762125"/>
          <p14:tracePt t="7411" x="7653338" y="1762125"/>
          <p14:tracePt t="7419" x="7637463" y="1762125"/>
          <p14:tracePt t="7427" x="7621588" y="1762125"/>
          <p14:tracePt t="7435" x="7605713" y="1762125"/>
          <p14:tracePt t="7443" x="7597775" y="1762125"/>
          <p14:tracePt t="7451" x="7589838" y="1762125"/>
          <p14:tracePt t="7460" x="7573963" y="1762125"/>
          <p14:tracePt t="7468" x="7550150" y="1762125"/>
          <p14:tracePt t="7476" x="7534275" y="1762125"/>
          <p14:tracePt t="7483" x="7518400" y="1762125"/>
          <p14:tracePt t="7499" x="7510463" y="1762125"/>
          <p14:tracePt t="7507" x="7502525" y="1762125"/>
          <p14:tracePt t="7539" x="7493000" y="1762125"/>
          <p14:tracePt t="7555" x="7485063" y="1762125"/>
          <p14:tracePt t="7571" x="7477125" y="1762125"/>
          <p14:tracePt t="7579" x="7469188" y="1770063"/>
          <p14:tracePt t="7595" x="7469188" y="1778000"/>
          <p14:tracePt t="7605" x="7461250" y="1778000"/>
          <p14:tracePt t="7611" x="7461250" y="1793875"/>
          <p14:tracePt t="7621" x="7453313" y="1793875"/>
          <p14:tracePt t="7627" x="7453313" y="1801813"/>
          <p14:tracePt t="7638" x="7445375" y="1809750"/>
          <p14:tracePt t="7645" x="7437438" y="1817688"/>
          <p14:tracePt t="7654" x="7429500" y="1825625"/>
          <p14:tracePt t="7662" x="7421563" y="1833563"/>
          <p14:tracePt t="7670" x="7413625" y="1841500"/>
          <p14:tracePt t="7678" x="7405688" y="1849438"/>
          <p14:tracePt t="7686" x="7405688" y="1857375"/>
          <p14:tracePt t="7694" x="7397750" y="1865313"/>
          <p14:tracePt t="7702" x="7389813" y="1881188"/>
          <p14:tracePt t="7710" x="7373938" y="1890713"/>
          <p14:tracePt t="7717" x="7358063" y="1914525"/>
          <p14:tracePt t="7726" x="7334250" y="1922463"/>
          <p14:tracePt t="7733" x="7318375" y="1938338"/>
          <p14:tracePt t="7741" x="7294563" y="1954213"/>
          <p14:tracePt t="7750" x="7278688" y="1970088"/>
          <p14:tracePt t="7758" x="7254875" y="1978025"/>
          <p14:tracePt t="7765" x="7239000" y="1993900"/>
          <p14:tracePt t="7774" x="7223125" y="2009775"/>
          <p14:tracePt t="7782" x="7191375" y="2025650"/>
          <p14:tracePt t="7790" x="7175500" y="2049463"/>
          <p14:tracePt t="7797" x="7151688" y="2057400"/>
          <p14:tracePt t="7806" x="7135813" y="2081213"/>
          <p14:tracePt t="7816" x="7110413" y="2097088"/>
          <p14:tracePt t="7822" x="7102475" y="2105025"/>
          <p14:tracePt t="7830" x="7086600" y="2120900"/>
          <p14:tracePt t="7838" x="7086600" y="2128838"/>
          <p14:tracePt t="7846" x="7078663" y="2136775"/>
          <p14:tracePt t="7912" x="7078663" y="2144713"/>
          <p14:tracePt t="7936" x="7078663" y="2152650"/>
          <p14:tracePt t="7944" x="7078663" y="2160588"/>
          <p14:tracePt t="7968" x="7078663" y="2168525"/>
          <p14:tracePt t="8098" x="7070725" y="2168525"/>
          <p14:tracePt t="8103" x="7062788" y="2168525"/>
          <p14:tracePt t="8120" x="7054850" y="2168525"/>
          <p14:tracePt t="8128" x="7038975" y="2168525"/>
          <p14:tracePt t="8136" x="7031038" y="2168525"/>
          <p14:tracePt t="8144" x="7015163" y="2168525"/>
          <p14:tracePt t="8152" x="6999288" y="2168525"/>
          <p14:tracePt t="8160" x="6975475" y="2168525"/>
          <p14:tracePt t="8168" x="6951663" y="2168525"/>
          <p14:tracePt t="8176" x="6927850" y="2176463"/>
          <p14:tracePt t="8186" x="6904038" y="2176463"/>
          <p14:tracePt t="8192" x="6880225" y="2184400"/>
          <p14:tracePt t="8202" x="6848475" y="2184400"/>
          <p14:tracePt t="8210" x="6816725" y="2192338"/>
          <p14:tracePt t="8216" x="6800850" y="2192338"/>
          <p14:tracePt t="8226" x="6777038" y="2192338"/>
          <p14:tracePt t="8234" x="6751638" y="2192338"/>
          <p14:tracePt t="8241" x="6735763" y="2200275"/>
          <p14:tracePt t="8249" x="6719888" y="2208213"/>
          <p14:tracePt t="8257" x="6704013" y="2216150"/>
          <p14:tracePt t="8267" x="6680200" y="2216150"/>
          <p14:tracePt t="8274" x="6672263" y="2224088"/>
          <p14:tracePt t="8282" x="6664325" y="2233613"/>
          <p14:tracePt t="8290" x="6648450" y="2233613"/>
          <p14:tracePt t="8299" x="6640513" y="2241550"/>
          <p14:tracePt t="8306" x="6624638" y="2249488"/>
          <p14:tracePt t="8315" x="6608763" y="2257425"/>
          <p14:tracePt t="8322" x="6592888" y="2265363"/>
          <p14:tracePt t="8330" x="6584950" y="2273300"/>
          <p14:tracePt t="8338" x="6569075" y="2289175"/>
          <p14:tracePt t="8346" x="6553200" y="2297113"/>
          <p14:tracePt t="8354" x="6545263" y="2312988"/>
          <p14:tracePt t="8362" x="6537325" y="2328863"/>
          <p14:tracePt t="8370" x="6521450" y="2344738"/>
          <p14:tracePt t="8378" x="6497638" y="2368550"/>
          <p14:tracePt t="8385" x="6489700" y="2384425"/>
          <p14:tracePt t="8393" x="6473825" y="2400300"/>
          <p14:tracePt t="8401" x="6457950" y="2416175"/>
          <p14:tracePt t="8409" x="6442075" y="2439988"/>
          <p14:tracePt t="8417" x="6426200" y="2455863"/>
          <p14:tracePt t="8426" x="6410325" y="2471738"/>
          <p14:tracePt t="8433" x="6402388" y="2495550"/>
          <p14:tracePt t="8441" x="6392863" y="2519363"/>
          <p14:tracePt t="8451" x="6384925" y="2535238"/>
          <p14:tracePt t="8457" x="6376988" y="2551113"/>
          <p14:tracePt t="8467" x="6376988" y="2566988"/>
          <p14:tracePt t="8476" x="6376988" y="2584450"/>
          <p14:tracePt t="8482" x="6376988" y="2600325"/>
          <p14:tracePt t="8492" x="6376988" y="2616200"/>
          <p14:tracePt t="8499" x="6376988" y="2640013"/>
          <p14:tracePt t="8508" x="6384925" y="2655888"/>
          <p14:tracePt t="8516" x="6384925" y="2679700"/>
          <p14:tracePt t="8524" x="6410325" y="2703513"/>
          <p14:tracePt t="8532" x="6426200" y="2727325"/>
          <p14:tracePt t="8543" x="6434138" y="2751138"/>
          <p14:tracePt t="8552" x="6457950" y="2774950"/>
          <p14:tracePt t="8556" x="6473825" y="2798763"/>
          <p14:tracePt t="8564" x="6489700" y="2814638"/>
          <p14:tracePt t="8571" x="6521450" y="2838450"/>
          <p14:tracePt t="8580" x="6545263" y="2854325"/>
          <p14:tracePt t="8587" x="6584950" y="2870200"/>
          <p14:tracePt t="8595" x="6608763" y="2886075"/>
          <p14:tracePt t="8603" x="6648450" y="2894013"/>
          <p14:tracePt t="8611" x="6688138" y="2909888"/>
          <p14:tracePt t="8619" x="6727825" y="2919413"/>
          <p14:tracePt t="8627" x="6784975" y="2935288"/>
          <p14:tracePt t="8635" x="6816725" y="2943225"/>
          <p14:tracePt t="8644" x="6872288" y="2951163"/>
          <p14:tracePt t="8651" x="6919913" y="2959100"/>
          <p14:tracePt t="8659" x="6975475" y="2967038"/>
          <p14:tracePt t="8667" x="7023100" y="2967038"/>
          <p14:tracePt t="8675" x="7070725" y="2974975"/>
          <p14:tracePt t="8683" x="7135813" y="2974975"/>
          <p14:tracePt t="8691" x="7191375" y="2982913"/>
          <p14:tracePt t="8699" x="7239000" y="2982913"/>
          <p14:tracePt t="8707" x="7310438" y="2982913"/>
          <p14:tracePt t="8715" x="7358063" y="2982913"/>
          <p14:tracePt t="8723" x="7421563" y="2990850"/>
          <p14:tracePt t="8731" x="7477125" y="2990850"/>
          <p14:tracePt t="8739" x="7534275" y="2990850"/>
          <p14:tracePt t="8748" x="7573963" y="2990850"/>
          <p14:tracePt t="8755" x="7629525" y="2982913"/>
          <p14:tracePt t="8765" x="7677150" y="2974975"/>
          <p14:tracePt t="8773" x="7724775" y="2967038"/>
          <p14:tracePt t="8781" x="7748588" y="2959100"/>
          <p14:tracePt t="8789" x="7772400" y="2959100"/>
          <p14:tracePt t="8798" x="7796213" y="2951163"/>
          <p14:tracePt t="8805" x="7812088" y="2951163"/>
          <p14:tracePt t="8814" x="7820025" y="2943225"/>
          <p14:tracePt t="8821" x="7835900" y="2935288"/>
          <p14:tracePt t="8837" x="7851775" y="2927350"/>
          <p14:tracePt t="8853" x="7859713" y="2927350"/>
          <p14:tracePt t="8861" x="7859713" y="2919413"/>
          <p14:tracePt t="8869" x="7869238" y="2919413"/>
          <p14:tracePt t="8885" x="7877175" y="2909888"/>
          <p14:tracePt t="8901" x="7893050" y="2901950"/>
          <p14:tracePt t="8909" x="7893050" y="2894013"/>
          <p14:tracePt t="8917" x="7908925" y="2886075"/>
          <p14:tracePt t="8925" x="7916863" y="2886075"/>
          <p14:tracePt t="8933" x="7924800" y="2870200"/>
          <p14:tracePt t="8941" x="7932738" y="2862263"/>
          <p14:tracePt t="8949" x="7932738" y="2854325"/>
          <p14:tracePt t="8957" x="7940675" y="2838450"/>
          <p14:tracePt t="8965" x="7948613" y="2830513"/>
          <p14:tracePt t="8973" x="7948613" y="2814638"/>
          <p14:tracePt t="8982" x="7948613" y="2798763"/>
          <p14:tracePt t="8989" x="7956550" y="2782888"/>
          <p14:tracePt t="8999" x="7964488" y="2774950"/>
          <p14:tracePt t="9005" x="7964488" y="2759075"/>
          <p14:tracePt t="9014" x="7964488" y="2743200"/>
          <p14:tracePt t="9021" x="7964488" y="2727325"/>
          <p14:tracePt t="9029" x="7964488" y="2711450"/>
          <p14:tracePt t="9040" x="7964488" y="2695575"/>
          <p14:tracePt t="9048" x="7964488" y="2679700"/>
          <p14:tracePt t="9055" x="7964488" y="2663825"/>
          <p14:tracePt t="9064" x="7964488" y="2647950"/>
          <p14:tracePt t="9071" x="7956550" y="2624138"/>
          <p14:tracePt t="9079" x="7956550" y="2616200"/>
          <p14:tracePt t="9087" x="7948613" y="2600325"/>
          <p14:tracePt t="9095" x="7932738" y="2576513"/>
          <p14:tracePt t="9103" x="7932738" y="2559050"/>
          <p14:tracePt t="9111" x="7916863" y="2543175"/>
          <p14:tracePt t="9119" x="7908925" y="2527300"/>
          <p14:tracePt t="9127" x="7885113" y="2495550"/>
          <p14:tracePt t="9135" x="7877175" y="2479675"/>
          <p14:tracePt t="9143" x="7859713" y="2463800"/>
          <p14:tracePt t="9151" x="7851775" y="2447925"/>
          <p14:tracePt t="9159" x="7827963" y="2432050"/>
          <p14:tracePt t="9167" x="7804150" y="2416175"/>
          <p14:tracePt t="9175" x="7788275" y="2392363"/>
          <p14:tracePt t="9183" x="7772400" y="2376488"/>
          <p14:tracePt t="9191" x="7740650" y="2360613"/>
          <p14:tracePt t="9199" x="7716838" y="2344738"/>
          <p14:tracePt t="9207" x="7693025" y="2328863"/>
          <p14:tracePt t="9215" x="7661275" y="2320925"/>
          <p14:tracePt t="9224" x="7637463" y="2305050"/>
          <p14:tracePt t="9232" x="7597775" y="2289175"/>
          <p14:tracePt t="9240" x="7566025" y="2265363"/>
          <p14:tracePt t="9248" x="7542213" y="2265363"/>
          <p14:tracePt t="9255" x="7502525" y="2249488"/>
          <p14:tracePt t="9264" x="7477125" y="2233613"/>
          <p14:tracePt t="9272" x="7445375" y="2224088"/>
          <p14:tracePt t="9280" x="7421563" y="2224088"/>
          <p14:tracePt t="9288" x="7389813" y="2216150"/>
          <p14:tracePt t="9296" x="7358063" y="2216150"/>
          <p14:tracePt t="9304" x="7334250" y="2216150"/>
          <p14:tracePt t="9312" x="7302500" y="2216150"/>
          <p14:tracePt t="9320" x="7270750" y="2216150"/>
          <p14:tracePt t="9328" x="7239000" y="2216150"/>
          <p14:tracePt t="9335" x="7207250" y="2216150"/>
          <p14:tracePt t="9346" x="7175500" y="2216150"/>
          <p14:tracePt t="9351" x="7143750" y="2216150"/>
          <p14:tracePt t="9362" x="7094538" y="2216150"/>
          <p14:tracePt t="9369" x="7062788" y="2216150"/>
          <p14:tracePt t="9377" x="7015163" y="2233613"/>
          <p14:tracePt t="9385" x="6975475" y="2249488"/>
          <p14:tracePt t="9393" x="6935788" y="2257425"/>
          <p14:tracePt t="9401" x="6888163" y="2265363"/>
          <p14:tracePt t="9409" x="6856413" y="2273300"/>
          <p14:tracePt t="9417" x="6808788" y="2281238"/>
          <p14:tracePt t="9425" x="6777038" y="2289175"/>
          <p14:tracePt t="9433" x="6735763" y="2297113"/>
          <p14:tracePt t="9441" x="6711950" y="2297113"/>
          <p14:tracePt t="9449" x="6688138" y="2312988"/>
          <p14:tracePt t="9457" x="6656388" y="2320925"/>
          <p14:tracePt t="9466" x="6640513" y="2328863"/>
          <p14:tracePt t="9474" x="6608763" y="2328863"/>
          <p14:tracePt t="9482" x="6592888" y="2344738"/>
          <p14:tracePt t="9492" x="6577013" y="2352675"/>
          <p14:tracePt t="9498" x="6561138" y="2368550"/>
          <p14:tracePt t="9506" x="6537325" y="2376488"/>
          <p14:tracePt t="9515" x="6521450" y="2392363"/>
          <p14:tracePt t="9522" x="6513513" y="2400300"/>
          <p14:tracePt t="9530" x="6497638" y="2416175"/>
          <p14:tracePt t="9538" x="6489700" y="2416175"/>
          <p14:tracePt t="9546" x="6473825" y="2432050"/>
          <p14:tracePt t="9554" x="6465888" y="2432050"/>
          <p14:tracePt t="9562" x="6457950" y="2447925"/>
          <p14:tracePt t="9570" x="6450013" y="2447925"/>
          <p14:tracePt t="9586" x="6442075" y="2455863"/>
          <p14:tracePt t="12624" x="6450013" y="2455863"/>
          <p14:tracePt t="12632" x="6457950" y="2455863"/>
          <p14:tracePt t="12649" x="6465888" y="2455863"/>
          <p14:tracePt t="12680" x="6473825" y="2455863"/>
          <p14:tracePt t="12752" x="6481763" y="2455863"/>
          <p14:tracePt t="12762" x="6489700" y="2455863"/>
          <p14:tracePt t="12770" x="6497638" y="2463800"/>
          <p14:tracePt t="12778" x="6521450" y="2471738"/>
          <p14:tracePt t="12786" x="6529388" y="2471738"/>
          <p14:tracePt t="12794" x="6545263" y="2479675"/>
          <p14:tracePt t="12802" x="6561138" y="2487613"/>
          <p14:tracePt t="12810" x="6600825" y="2503488"/>
          <p14:tracePt t="12818" x="6632575" y="2519363"/>
          <p14:tracePt t="12825" x="6696075" y="2559050"/>
          <p14:tracePt t="12834" x="6735763" y="2576513"/>
          <p14:tracePt t="12841" x="6800850" y="2608263"/>
          <p14:tracePt t="12850" x="6848475" y="2624138"/>
          <p14:tracePt t="12858" x="6872288" y="2655888"/>
          <p14:tracePt t="12866" x="6904038" y="2679700"/>
          <p14:tracePt t="12874" x="6919913" y="2695575"/>
          <p14:tracePt t="12885" x="6959600" y="2719388"/>
          <p14:tracePt t="12890" x="6991350" y="2743200"/>
          <p14:tracePt t="12899" x="7023100" y="2759075"/>
          <p14:tracePt t="12906" x="7046913" y="2767013"/>
          <p14:tracePt t="13268" x="7015163" y="2767013"/>
          <p14:tracePt t="13293" x="7015163" y="2751138"/>
          <p14:tracePt t="13315" x="7023100" y="2743200"/>
          <p14:tracePt t="13323" x="7031038" y="2743200"/>
          <p14:tracePt t="13333" x="7038975" y="2743200"/>
          <p14:tracePt t="13339" x="7038975" y="2751138"/>
          <p14:tracePt t="13349" x="7038975" y="2759075"/>
          <p14:tracePt t="13357" x="7062788" y="2767013"/>
          <p14:tracePt t="13365" x="7062788" y="2782888"/>
          <p14:tracePt t="13373" x="7078663" y="2798763"/>
          <p14:tracePt t="13382" x="7094538" y="2822575"/>
          <p14:tracePt t="13389" x="7102475" y="2846388"/>
          <p14:tracePt t="13398" x="7110413" y="2870200"/>
          <p14:tracePt t="13405" x="7118350" y="2909888"/>
          <p14:tracePt t="13413" x="7126288" y="2943225"/>
          <p14:tracePt t="13421" x="7126288" y="2967038"/>
          <p14:tracePt t="13429" x="7126288" y="2990850"/>
          <p14:tracePt t="13437" x="7135813" y="3014663"/>
          <p14:tracePt t="13445" x="7143750" y="3054350"/>
          <p14:tracePt t="13453" x="7151688" y="3094038"/>
          <p14:tracePt t="13461" x="7167563" y="3133725"/>
          <p14:tracePt t="13469" x="7183438" y="3173413"/>
          <p14:tracePt t="13477" x="7199313" y="3213100"/>
          <p14:tracePt t="13485" x="7199313" y="3236913"/>
          <p14:tracePt t="13493" x="7199313" y="3270250"/>
          <p14:tracePt t="13501" x="7207250" y="3286125"/>
          <p14:tracePt t="13509" x="7215188" y="3302000"/>
          <p14:tracePt t="13518" x="7215188" y="3317875"/>
          <p14:tracePt t="13534" x="7215188" y="3325813"/>
          <p14:tracePt t="13542" x="7215188" y="3333750"/>
          <p14:tracePt t="13557" x="7215188" y="3341688"/>
          <p14:tracePt t="13574" x="7215188" y="3349625"/>
          <p14:tracePt t="13632" x="7215188" y="3357563"/>
          <p14:tracePt t="13664" x="7215188" y="3365500"/>
          <p14:tracePt t="13672" x="7223125" y="3365500"/>
          <p14:tracePt t="13688" x="7223125" y="3373438"/>
          <p14:tracePt t="13696" x="7239000" y="3373438"/>
          <p14:tracePt t="13704" x="7239000" y="3381375"/>
          <p14:tracePt t="13720" x="7246938" y="3381375"/>
          <p14:tracePt t="13727" x="7254875" y="3389313"/>
          <p14:tracePt t="13735" x="7262813" y="3397250"/>
          <p14:tracePt t="13751" x="7270750" y="3397250"/>
          <p14:tracePt t="13759" x="7278688" y="3405188"/>
          <p14:tracePt t="13775" x="7286625" y="3405188"/>
          <p14:tracePt t="13783" x="7286625" y="3413125"/>
          <p14:tracePt t="13791" x="7294563" y="3421063"/>
          <p14:tracePt t="13799" x="7302500" y="3429000"/>
          <p14:tracePt t="13807" x="7310438" y="3436938"/>
          <p14:tracePt t="13815" x="7326313" y="3452813"/>
          <p14:tracePt t="13823" x="7334250" y="3460750"/>
          <p14:tracePt t="13831" x="7350125" y="3476625"/>
          <p14:tracePt t="13839" x="7358063" y="3484563"/>
          <p14:tracePt t="13848" x="7366000" y="3492500"/>
          <p14:tracePt t="13855" x="7373938" y="3492500"/>
          <p14:tracePt t="13863" x="7381875" y="3500438"/>
          <p14:tracePt t="13885" x="7397750" y="3516313"/>
          <p14:tracePt t="13896" x="7405688" y="3516313"/>
          <p14:tracePt t="13906" x="7405688" y="3524250"/>
          <p14:tracePt t="13954" x="7413625" y="3524250"/>
          <p14:tracePt t="13986" x="7413625" y="3532188"/>
          <p14:tracePt t="14010" x="7421563" y="3532188"/>
          <p14:tracePt t="14018" x="7421563" y="3540125"/>
          <p14:tracePt t="14026" x="7429500" y="3548063"/>
          <p14:tracePt t="14042" x="7437438" y="3556000"/>
          <p14:tracePt t="14050" x="7437438" y="3563938"/>
          <p14:tracePt t="14058" x="7445375" y="3571875"/>
          <p14:tracePt t="14066" x="7453313" y="3571875"/>
          <p14:tracePt t="14074" x="7461250" y="3587750"/>
          <p14:tracePt t="14090" x="7477125" y="3595688"/>
          <p14:tracePt t="14106" x="7485063" y="3595688"/>
          <p14:tracePt t="14622" x="7461250" y="3587750"/>
          <p14:tracePt t="14630" x="7453313" y="3587750"/>
          <p14:tracePt t="14638" x="7429500" y="3571875"/>
          <p14:tracePt t="14646" x="7413625" y="3563938"/>
          <p14:tracePt t="14653" x="7389813" y="3563938"/>
          <p14:tracePt t="14661" x="7366000" y="3556000"/>
          <p14:tracePt t="14669" x="7342188" y="3548063"/>
          <p14:tracePt t="14677" x="7326313" y="3540125"/>
          <p14:tracePt t="14685" x="7310438" y="3540125"/>
          <p14:tracePt t="14693" x="7302500" y="3532188"/>
          <p14:tracePt t="14701" x="7294563" y="3532188"/>
          <p14:tracePt t="14710" x="7286625" y="3532188"/>
          <p14:tracePt t="14749" x="7278688" y="3532188"/>
          <p14:tracePt t="14759" x="7278688" y="3524250"/>
          <p14:tracePt t="14775" x="7270750" y="3524250"/>
          <p14:tracePt t="14791" x="7262813" y="3524250"/>
          <p14:tracePt t="14799" x="7254875" y="3524250"/>
          <p14:tracePt t="14815" x="7246938" y="3524250"/>
          <p14:tracePt t="14823" x="7239000" y="3524250"/>
          <p14:tracePt t="14831" x="7239000" y="3516313"/>
          <p14:tracePt t="14839" x="7223125" y="3516313"/>
          <p14:tracePt t="14848" x="7207250" y="3516313"/>
          <p14:tracePt t="14855" x="7191375" y="3516313"/>
          <p14:tracePt t="14863" x="7183438" y="3508375"/>
          <p14:tracePt t="14871" x="7159625" y="3500438"/>
          <p14:tracePt t="14882" x="7135813" y="3492500"/>
          <p14:tracePt t="14887" x="7118350" y="3492500"/>
          <p14:tracePt t="14895" x="7102475" y="3484563"/>
          <p14:tracePt t="14903" x="7094538" y="3484563"/>
          <p14:tracePt t="14915" x="7070725" y="3476625"/>
          <p14:tracePt t="14919" x="7062788" y="3476625"/>
          <p14:tracePt t="14927" x="7046913" y="3476625"/>
          <p14:tracePt t="14935" x="7038975" y="3468688"/>
          <p14:tracePt t="14943" x="7023100" y="3460750"/>
          <p14:tracePt t="14951" x="7007225" y="3460750"/>
          <p14:tracePt t="14959" x="6991350" y="3452813"/>
          <p14:tracePt t="14967" x="6975475" y="3452813"/>
          <p14:tracePt t="14975" x="6959600" y="3452813"/>
          <p14:tracePt t="14983" x="6943725" y="3452813"/>
          <p14:tracePt t="14991" x="6927850" y="3452813"/>
          <p14:tracePt t="14999" x="6919913" y="3452813"/>
          <p14:tracePt t="15007" x="6904038" y="3452813"/>
          <p14:tracePt t="15015" x="6888163" y="3452813"/>
          <p14:tracePt t="15025" x="6864350" y="3452813"/>
          <p14:tracePt t="15031" x="6840538" y="3452813"/>
          <p14:tracePt t="15041" x="6808788" y="3452813"/>
          <p14:tracePt t="15049" x="6777038" y="3452813"/>
          <p14:tracePt t="15057" x="6743700" y="3452813"/>
          <p14:tracePt t="15065" x="6711950" y="3452813"/>
          <p14:tracePt t="15074" x="6664325" y="3460750"/>
          <p14:tracePt t="15082" x="6632575" y="3460750"/>
          <p14:tracePt t="15090" x="6616700" y="3468688"/>
          <p14:tracePt t="15099" x="6584950" y="3476625"/>
          <p14:tracePt t="15105" x="6561138" y="3484563"/>
          <p14:tracePt t="15113" x="6537325" y="3484563"/>
          <p14:tracePt t="15121" x="6513513" y="3500438"/>
          <p14:tracePt t="15129" x="6497638" y="3508375"/>
          <p14:tracePt t="15137" x="6481763" y="3516313"/>
          <p14:tracePt t="15145" x="6465888" y="3524250"/>
          <p14:tracePt t="15153" x="6450013" y="3532188"/>
          <p14:tracePt t="15161" x="6442075" y="3540125"/>
          <p14:tracePt t="15170" x="6418263" y="3556000"/>
          <p14:tracePt t="15178" x="6410325" y="3571875"/>
          <p14:tracePt t="15186" x="6392863" y="3587750"/>
          <p14:tracePt t="15194" x="6376988" y="3605213"/>
          <p14:tracePt t="15202" x="6369050" y="3613150"/>
          <p14:tracePt t="15210" x="6361113" y="3629025"/>
          <p14:tracePt t="15218" x="6353175" y="3644900"/>
          <p14:tracePt t="15226" x="6345238" y="3660775"/>
          <p14:tracePt t="15234" x="6329363" y="3676650"/>
          <p14:tracePt t="15242" x="6329363" y="3692525"/>
          <p14:tracePt t="15250" x="6321425" y="3708400"/>
          <p14:tracePt t="15258" x="6313488" y="3732213"/>
          <p14:tracePt t="15266" x="6305550" y="3756025"/>
          <p14:tracePt t="15274" x="6305550" y="3771900"/>
          <p14:tracePt t="15282" x="6305550" y="3787775"/>
          <p14:tracePt t="15290" x="6305550" y="3811588"/>
          <p14:tracePt t="15299" x="6305550" y="3827463"/>
          <p14:tracePt t="15308" x="6313488" y="3843338"/>
          <p14:tracePt t="15314" x="6321425" y="3867150"/>
          <p14:tracePt t="15324" x="6329363" y="3883025"/>
          <p14:tracePt t="15332" x="6337300" y="3890963"/>
          <p14:tracePt t="15340" x="6353175" y="3906838"/>
          <p14:tracePt t="15349" x="6361113" y="3922713"/>
          <p14:tracePt t="15356" x="6376988" y="3930650"/>
          <p14:tracePt t="15364" x="6392863" y="3956050"/>
          <p14:tracePt t="15372" x="6410325" y="3963988"/>
          <p14:tracePt t="15380" x="6426200" y="3979863"/>
          <p14:tracePt t="15388" x="6442075" y="3995738"/>
          <p14:tracePt t="15396" x="6465888" y="4003675"/>
          <p14:tracePt t="15404" x="6489700" y="4019550"/>
          <p14:tracePt t="15412" x="6513513" y="4035425"/>
          <p14:tracePt t="15420" x="6537325" y="4043363"/>
          <p14:tracePt t="15428" x="6561138" y="4051300"/>
          <p14:tracePt t="15436" x="6600825" y="4067175"/>
          <p14:tracePt t="15444" x="6632575" y="4075113"/>
          <p14:tracePt t="15452" x="6672263" y="4083050"/>
          <p14:tracePt t="15460" x="6711950" y="4090988"/>
          <p14:tracePt t="15468" x="6759575" y="4090988"/>
          <p14:tracePt t="15476" x="6816725" y="4098925"/>
          <p14:tracePt t="15484" x="6856413" y="4106863"/>
          <p14:tracePt t="15492" x="6911975" y="4114800"/>
          <p14:tracePt t="15500" x="6967538" y="4122738"/>
          <p14:tracePt t="15508" x="7023100" y="4130675"/>
          <p14:tracePt t="15516" x="7086600" y="4130675"/>
          <p14:tracePt t="15524" x="7135813" y="4138613"/>
          <p14:tracePt t="15532" x="7199313" y="4146550"/>
          <p14:tracePt t="15540" x="7254875" y="4154488"/>
          <p14:tracePt t="15549" x="7302500" y="4154488"/>
          <p14:tracePt t="15556" x="7358063" y="4162425"/>
          <p14:tracePt t="15564" x="7405688" y="4162425"/>
          <p14:tracePt t="15574" x="7453313" y="4162425"/>
          <p14:tracePt t="15580" x="7510463" y="4162425"/>
          <p14:tracePt t="15590" x="7558088" y="4162425"/>
          <p14:tracePt t="15599" x="7589838" y="4162425"/>
          <p14:tracePt t="15606" x="7621588" y="4162425"/>
          <p14:tracePt t="15614" x="7645400" y="4162425"/>
          <p14:tracePt t="15622" x="7669213" y="4162425"/>
          <p14:tracePt t="15630" x="7677150" y="4162425"/>
          <p14:tracePt t="15638" x="7693025" y="4154488"/>
          <p14:tracePt t="15646" x="7700963" y="4154488"/>
          <p14:tracePt t="15654" x="7708900" y="4154488"/>
          <p14:tracePt t="15662" x="7716838" y="4154488"/>
          <p14:tracePt t="15670" x="7716838" y="4146550"/>
          <p14:tracePt t="15678" x="7724775" y="4146550"/>
          <p14:tracePt t="15686" x="7732713" y="4146550"/>
          <p14:tracePt t="15702" x="7740650" y="4146550"/>
          <p14:tracePt t="15758" x="7748588" y="4146550"/>
          <p14:tracePt t="15774" x="7756525" y="4138613"/>
          <p14:tracePt t="15782" x="7764463" y="4138613"/>
          <p14:tracePt t="15790" x="7772400" y="4138613"/>
          <p14:tracePt t="15798" x="7780338" y="4130675"/>
          <p14:tracePt t="15806" x="7788275" y="4122738"/>
          <p14:tracePt t="15814" x="7804150" y="4122738"/>
          <p14:tracePt t="15822" x="7820025" y="4114800"/>
          <p14:tracePt t="15830" x="7835900" y="4106863"/>
          <p14:tracePt t="15840" x="7851775" y="4098925"/>
          <p14:tracePt t="15846" x="7869238" y="4083050"/>
          <p14:tracePt t="15856" x="7885113" y="4067175"/>
          <p14:tracePt t="15868" x="7900988" y="4051300"/>
          <p14:tracePt t="15870" x="7932738" y="4027488"/>
          <p14:tracePt t="15880" x="7948613" y="4011613"/>
          <p14:tracePt t="15888" x="7980363" y="3987800"/>
          <p14:tracePt t="15896" x="7996238" y="3971925"/>
          <p14:tracePt t="15904" x="8020050" y="3938588"/>
          <p14:tracePt t="15912" x="8027988" y="3914775"/>
          <p14:tracePt t="15920" x="8043863" y="3898900"/>
          <p14:tracePt t="15928" x="8051800" y="3867150"/>
          <p14:tracePt t="15936" x="8059738" y="3835400"/>
          <p14:tracePt t="15944" x="8067675" y="3811588"/>
          <p14:tracePt t="15952" x="8075613" y="3787775"/>
          <p14:tracePt t="15960" x="8083550" y="3756025"/>
          <p14:tracePt t="15968" x="8083550" y="3732213"/>
          <p14:tracePt t="15975" x="8083550" y="3708400"/>
          <p14:tracePt t="15983" x="8083550" y="3684588"/>
          <p14:tracePt t="15991" x="8083550" y="3668713"/>
          <p14:tracePt t="15999" x="8075613" y="3644900"/>
          <p14:tracePt t="16008" x="8067675" y="3629025"/>
          <p14:tracePt t="16016" x="8067675" y="3621088"/>
          <p14:tracePt t="16024" x="8051800" y="3605213"/>
          <p14:tracePt t="16032" x="8043863" y="3595688"/>
          <p14:tracePt t="16040" x="8035925" y="3587750"/>
          <p14:tracePt t="16049" x="8035925" y="3579813"/>
          <p14:tracePt t="16056" x="8035925" y="3571875"/>
          <p14:tracePt t="16072" x="8027988" y="3571875"/>
          <p14:tracePt t="16080" x="8020050" y="3563938"/>
          <p14:tracePt t="16088" x="8012113" y="3556000"/>
          <p14:tracePt t="16096" x="7996238" y="3556000"/>
          <p14:tracePt t="16104" x="7980363" y="3548063"/>
          <p14:tracePt t="16112" x="7964488" y="3540125"/>
          <p14:tracePt t="16120" x="7948613" y="3540125"/>
          <p14:tracePt t="16128" x="7916863" y="3532188"/>
          <p14:tracePt t="16136" x="7900988" y="3532188"/>
          <p14:tracePt t="16144" x="7877175" y="3524250"/>
          <p14:tracePt t="16154" x="7851775" y="3516313"/>
          <p14:tracePt t="16162" x="7827963" y="3516313"/>
          <p14:tracePt t="16168" x="7812088" y="3508375"/>
          <p14:tracePt t="16178" x="7796213" y="3508375"/>
          <p14:tracePt t="16186" x="7780338" y="3500438"/>
          <p14:tracePt t="16194" x="7756525" y="3492500"/>
          <p14:tracePt t="16202" x="7732713" y="3492500"/>
          <p14:tracePt t="16210" x="7708900" y="3476625"/>
          <p14:tracePt t="16218" x="7685088" y="3468688"/>
          <p14:tracePt t="16226" x="7653338" y="3460750"/>
          <p14:tracePt t="16234" x="7613650" y="3444875"/>
          <p14:tracePt t="16242" x="7581900" y="3444875"/>
          <p14:tracePt t="16250" x="7542213" y="3436938"/>
          <p14:tracePt t="16258" x="7510463" y="3429000"/>
          <p14:tracePt t="16266" x="7485063" y="3429000"/>
          <p14:tracePt t="16274" x="7469188" y="3421063"/>
          <p14:tracePt t="16282" x="7445375" y="3421063"/>
          <p14:tracePt t="16290" x="7429500" y="3421063"/>
          <p14:tracePt t="16299" x="7405688" y="3413125"/>
          <p14:tracePt t="16306" x="7389813" y="3413125"/>
          <p14:tracePt t="16314" x="7373938" y="3413125"/>
          <p14:tracePt t="16322" x="7358063" y="3413125"/>
          <p14:tracePt t="16330" x="7350125" y="3413125"/>
          <p14:tracePt t="16338" x="7334250" y="3413125"/>
          <p14:tracePt t="16348" x="7318375" y="3413125"/>
          <p14:tracePt t="16354" x="7302500" y="3413125"/>
          <p14:tracePt t="16362" x="7294563" y="3413125"/>
          <p14:tracePt t="16370" x="7286625" y="3413125"/>
          <p14:tracePt t="16378" x="7278688" y="3413125"/>
          <p14:tracePt t="16394" x="7262813" y="3413125"/>
          <p14:tracePt t="16410" x="7254875" y="3413125"/>
          <p14:tracePt t="16450" x="7246938" y="3413125"/>
          <p14:tracePt t="17104" x="7239000" y="3413125"/>
          <p14:tracePt t="17112" x="7207250" y="3405188"/>
          <p14:tracePt t="17120" x="7183438" y="3397250"/>
          <p14:tracePt t="17128" x="7151688" y="3389313"/>
          <p14:tracePt t="17136" x="7143750" y="3381375"/>
          <p14:tracePt t="17152" x="7135813" y="3381375"/>
          <p14:tracePt t="17322" x="7126288" y="3381375"/>
          <p14:tracePt t="17337" x="7110413" y="3381375"/>
          <p14:tracePt t="17345" x="7062788" y="3381375"/>
          <p14:tracePt t="17354" x="6951663" y="3373438"/>
          <p14:tracePt t="17362" x="6784975" y="3341688"/>
          <p14:tracePt t="17372" x="6442075" y="3252788"/>
          <p14:tracePt t="17378" x="5946775" y="3125788"/>
          <p14:tracePt t="17386" x="5413375" y="2951163"/>
          <p14:tracePt t="17394" x="4759325" y="2711450"/>
          <p14:tracePt t="17402" x="4041775" y="2455863"/>
          <p14:tracePt t="17410" x="3308350" y="2168525"/>
          <p14:tracePt t="17418" x="2566988" y="1865313"/>
          <p14:tracePt t="17426" x="1849438" y="1538288"/>
          <p14:tracePt t="17434" x="1108075" y="1236663"/>
          <p14:tracePt t="17442" x="414338" y="933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Smoothening</a:t>
            </a:r>
          </a:p>
          <a:p>
            <a:pPr marL="457200" indent="-457200">
              <a:buAutoNum type="arabicPeriod"/>
            </a:pPr>
            <a:r>
              <a:rPr lang="en-US" dirty="0"/>
              <a:t>To help with getting noise we were to implement </a:t>
            </a:r>
          </a:p>
          <a:p>
            <a:pPr marL="0" indent="0"/>
            <a:r>
              <a:rPr lang="en-US" dirty="0"/>
              <a:t>       Kalman filtering.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18" y="1800225"/>
            <a:ext cx="4514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4B956C-220F-4BC8-B001-8F8568E8B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5481"/>
      </p:ext>
    </p:extLst>
  </p:cSld>
  <p:clrMapOvr>
    <a:masterClrMapping/>
  </p:clrMapOvr>
  <p:transition spd="med" advTm="2406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" x="1044575" y="2097088"/>
          <p14:tracePt t="49" x="1036638" y="2097088"/>
          <p14:tracePt t="55" x="1028700" y="2097088"/>
          <p14:tracePt t="71" x="1012825" y="2097088"/>
          <p14:tracePt t="78" x="1004888" y="2097088"/>
          <p14:tracePt t="86" x="996950" y="2097088"/>
          <p14:tracePt t="95" x="989013" y="2097088"/>
          <p14:tracePt t="103" x="965200" y="2097088"/>
          <p14:tracePt t="111" x="957263" y="2097088"/>
          <p14:tracePt t="119" x="941388" y="2097088"/>
          <p14:tracePt t="127" x="933450" y="2097088"/>
          <p14:tracePt t="135" x="925513" y="2097088"/>
          <p14:tracePt t="280" x="917575" y="2097088"/>
          <p14:tracePt t="327" x="917575" y="2089150"/>
          <p14:tracePt t="336" x="908050" y="2089150"/>
          <p14:tracePt t="417" x="908050" y="2081213"/>
          <p14:tracePt t="1021" x="900113" y="2081213"/>
          <p14:tracePt t="1231" x="892175" y="2081213"/>
          <p14:tracePt t="1247" x="884238" y="2081213"/>
          <p14:tracePt t="1255" x="876300" y="2081213"/>
          <p14:tracePt t="1271" x="868363" y="2081213"/>
          <p14:tracePt t="1280" x="868363" y="2073275"/>
          <p14:tracePt t="1287" x="860425" y="2073275"/>
          <p14:tracePt t="1303" x="852488" y="2073275"/>
          <p14:tracePt t="1311" x="844550" y="2073275"/>
          <p14:tracePt t="1327" x="836613" y="2073275"/>
          <p14:tracePt t="1343" x="828675" y="2073275"/>
          <p14:tracePt t="1351" x="828675" y="2065338"/>
          <p14:tracePt t="1359" x="820738" y="2065338"/>
          <p14:tracePt t="3849" x="820738" y="2057400"/>
          <p14:tracePt t="3865" x="820738" y="2049463"/>
          <p14:tracePt t="3873" x="820738" y="2041525"/>
          <p14:tracePt t="3897" x="820738" y="2033588"/>
          <p14:tracePt t="3913" x="820738" y="2025650"/>
          <p14:tracePt t="3929" x="820738" y="2017713"/>
          <p14:tracePt t="3946" x="820738" y="2009775"/>
          <p14:tracePt t="3961" x="828675" y="2009775"/>
          <p14:tracePt t="3969" x="828675" y="2001838"/>
          <p14:tracePt t="3985" x="828675" y="1993900"/>
          <p14:tracePt t="4009" x="828675" y="1985963"/>
          <p14:tracePt t="4027" x="828675" y="1978025"/>
          <p14:tracePt t="4035" x="828675" y="1970088"/>
          <p14:tracePt t="4043" x="836613" y="1970088"/>
          <p14:tracePt t="4051" x="836613" y="1962150"/>
          <p14:tracePt t="4067" x="836613" y="1946275"/>
          <p14:tracePt t="4075" x="844550" y="1938338"/>
          <p14:tracePt t="4083" x="844550" y="1930400"/>
          <p14:tracePt t="4091" x="844550" y="1914525"/>
          <p14:tracePt t="4100" x="844550" y="1898650"/>
          <p14:tracePt t="4107" x="844550" y="1890713"/>
          <p14:tracePt t="4115" x="844550" y="1881188"/>
          <p14:tracePt t="4123" x="844550" y="1865313"/>
          <p14:tracePt t="4131" x="844550" y="1857375"/>
          <p14:tracePt t="4139" x="852488" y="1849438"/>
          <p14:tracePt t="4147" x="852488" y="1833563"/>
          <p14:tracePt t="4155" x="852488" y="1825625"/>
          <p14:tracePt t="4164" x="860425" y="1817688"/>
          <p14:tracePt t="4171" x="860425" y="1801813"/>
          <p14:tracePt t="4180" x="860425" y="1793875"/>
          <p14:tracePt t="4187" x="860425" y="1785938"/>
          <p14:tracePt t="4196" x="860425" y="1778000"/>
          <p14:tracePt t="4203" x="860425" y="1762125"/>
          <p14:tracePt t="4211" x="860425" y="1754188"/>
          <p14:tracePt t="4219" x="860425" y="1746250"/>
          <p14:tracePt t="4231" x="860425" y="1738313"/>
          <p14:tracePt t="4235" x="860425" y="1730375"/>
          <p14:tracePt t="4243" x="860425" y="1722438"/>
          <p14:tracePt t="4259" x="860425" y="1714500"/>
          <p14:tracePt t="4283" x="860425" y="1706563"/>
          <p14:tracePt t="4414" x="852488" y="1706563"/>
          <p14:tracePt t="4421" x="852488" y="1714500"/>
          <p14:tracePt t="4430" x="844550" y="1722438"/>
          <p14:tracePt t="4437" x="836613" y="1738313"/>
          <p14:tracePt t="4445" x="836613" y="1746250"/>
          <p14:tracePt t="4453" x="836613" y="1754188"/>
          <p14:tracePt t="4461" x="836613" y="1762125"/>
          <p14:tracePt t="4469" x="828675" y="1778000"/>
          <p14:tracePt t="4477" x="828675" y="1793875"/>
          <p14:tracePt t="4485" x="820738" y="1809750"/>
          <p14:tracePt t="4493" x="820738" y="1817688"/>
          <p14:tracePt t="4501" x="820738" y="1841500"/>
          <p14:tracePt t="4509" x="820738" y="1849438"/>
          <p14:tracePt t="4517" x="820738" y="1865313"/>
          <p14:tracePt t="4525" x="820738" y="1873250"/>
          <p14:tracePt t="4535" x="820738" y="1890713"/>
          <p14:tracePt t="4541" x="820738" y="1906588"/>
          <p14:tracePt t="4549" x="820738" y="1914525"/>
          <p14:tracePt t="4557" x="820738" y="1930400"/>
          <p14:tracePt t="4565" x="820738" y="1946275"/>
          <p14:tracePt t="4573" x="820738" y="1962150"/>
          <p14:tracePt t="4583" x="820738" y="1970088"/>
          <p14:tracePt t="4591" x="820738" y="1978025"/>
          <p14:tracePt t="4599" x="828675" y="1993900"/>
          <p14:tracePt t="4607" x="828675" y="2009775"/>
          <p14:tracePt t="4613" x="828675" y="2017713"/>
          <p14:tracePt t="4631" x="828675" y="2033588"/>
          <p14:tracePt t="4647" x="828675" y="2041525"/>
          <p14:tracePt t="4655" x="828675" y="2049463"/>
          <p14:tracePt t="4663" x="836613" y="2057400"/>
          <p14:tracePt t="4687" x="836613" y="2065338"/>
          <p14:tracePt t="4695" x="844550" y="2073275"/>
          <p14:tracePt t="4703" x="852488" y="2081213"/>
          <p14:tracePt t="4711" x="868363" y="2089150"/>
          <p14:tracePt t="4719" x="876300" y="2097088"/>
          <p14:tracePt t="4727" x="908050" y="2105025"/>
          <p14:tracePt t="4735" x="941388" y="2120900"/>
          <p14:tracePt t="4743" x="973138" y="2128838"/>
          <p14:tracePt t="4751" x="1028700" y="2144713"/>
          <p14:tracePt t="4759" x="1076325" y="2152650"/>
          <p14:tracePt t="4767" x="1131888" y="2160588"/>
          <p14:tracePt t="4775" x="1187450" y="2176463"/>
          <p14:tracePt t="4783" x="1243013" y="2184400"/>
          <p14:tracePt t="4793" x="1300163" y="2200275"/>
          <p14:tracePt t="4799" x="1347788" y="2208213"/>
          <p14:tracePt t="4807" x="1395413" y="2216150"/>
          <p14:tracePt t="4815" x="1450975" y="2224088"/>
          <p14:tracePt t="4823" x="1498600" y="2233613"/>
          <p14:tracePt t="4831" x="1554163" y="2233613"/>
          <p14:tracePt t="4839" x="1593850" y="2241550"/>
          <p14:tracePt t="4849" x="1651000" y="2241550"/>
          <p14:tracePt t="4855" x="1690688" y="2241550"/>
          <p14:tracePt t="4864" x="1738313" y="2241550"/>
          <p14:tracePt t="4873" x="1778000" y="2241550"/>
          <p14:tracePt t="4880" x="1825625" y="2241550"/>
          <p14:tracePt t="4899" x="1912938" y="2241550"/>
          <p14:tracePt t="4906" x="1944688" y="2241550"/>
          <p14:tracePt t="4914" x="1976438" y="2241550"/>
          <p14:tracePt t="4921" x="2017713" y="2241550"/>
          <p14:tracePt t="4930" x="2049463" y="2241550"/>
          <p14:tracePt t="4937" x="2097088" y="2233613"/>
          <p14:tracePt t="4946" x="2128838" y="2233613"/>
          <p14:tracePt t="4953" x="2176463" y="2233613"/>
          <p14:tracePt t="4961" x="2216150" y="2233613"/>
          <p14:tracePt t="4969" x="2255838" y="2233613"/>
          <p14:tracePt t="4977" x="2303463" y="2224088"/>
          <p14:tracePt t="4985" x="2359025" y="2224088"/>
          <p14:tracePt t="4993" x="2416175" y="2216150"/>
          <p14:tracePt t="5001" x="2463800" y="2216150"/>
          <p14:tracePt t="5009" x="2519363" y="2208213"/>
          <p14:tracePt t="5017" x="2582863" y="2208213"/>
          <p14:tracePt t="5025" x="2638425" y="2208213"/>
          <p14:tracePt t="5033" x="2693988" y="2200275"/>
          <p14:tracePt t="5041" x="2741613" y="2192338"/>
          <p14:tracePt t="5049" x="2774950" y="2184400"/>
          <p14:tracePt t="5057" x="2806700" y="2184400"/>
          <p14:tracePt t="5065" x="2830513" y="2176463"/>
          <p14:tracePt t="5073" x="2846388" y="2176463"/>
          <p14:tracePt t="5081" x="2862263" y="2176463"/>
          <p14:tracePt t="5089" x="2878138" y="2176463"/>
          <p14:tracePt t="5098" x="2894013" y="2176463"/>
          <p14:tracePt t="5114" x="2909888" y="2176463"/>
          <p14:tracePt t="5130" x="2917825" y="2176463"/>
          <p14:tracePt t="5147" x="2925763" y="2176463"/>
          <p14:tracePt t="5161" x="2941638" y="2176463"/>
          <p14:tracePt t="5180" x="2949575" y="2176463"/>
          <p14:tracePt t="5187" x="2965450" y="2176463"/>
          <p14:tracePt t="5196" x="2973388" y="2176463"/>
          <p14:tracePt t="5203" x="2989263" y="2176463"/>
          <p14:tracePt t="5211" x="3005138" y="2168525"/>
          <p14:tracePt t="5219" x="3021013" y="2168525"/>
          <p14:tracePt t="5227" x="3036888" y="2168525"/>
          <p14:tracePt t="5235" x="3044825" y="2168525"/>
          <p14:tracePt t="5243" x="3052763" y="2168525"/>
          <p14:tracePt t="5259" x="3060700" y="2168525"/>
          <p14:tracePt t="5275" x="3068638" y="2168525"/>
          <p14:tracePt t="5323" x="3076575" y="2168525"/>
          <p14:tracePt t="6088" x="3068638" y="2176463"/>
          <p14:tracePt t="6096" x="3068638" y="2184400"/>
          <p14:tracePt t="6104" x="3060700" y="2184400"/>
          <p14:tracePt t="6113" x="3052763" y="2184400"/>
          <p14:tracePt t="9365" x="3052763" y="2192338"/>
          <p14:tracePt t="9371" x="3060700" y="2200275"/>
          <p14:tracePt t="9380" x="3076575" y="2200275"/>
          <p14:tracePt t="9387" x="3100388" y="2208213"/>
          <p14:tracePt t="9395" x="3133725" y="2216150"/>
          <p14:tracePt t="9405" x="3173413" y="2233613"/>
          <p14:tracePt t="9411" x="3197225" y="2241550"/>
          <p14:tracePt t="9419" x="3244850" y="2257425"/>
          <p14:tracePt t="9430" x="3276600" y="2265363"/>
          <p14:tracePt t="9435" x="3316288" y="2289175"/>
          <p14:tracePt t="9445" x="3363913" y="2305050"/>
          <p14:tracePt t="9453" x="3387725" y="2320925"/>
          <p14:tracePt t="9461" x="3419475" y="2320925"/>
          <p14:tracePt t="9470" x="3459163" y="2336800"/>
          <p14:tracePt t="9477" x="3500438" y="2344738"/>
          <p14:tracePt t="9485" x="3540125" y="2360613"/>
          <p14:tracePt t="9493" x="3587750" y="2368550"/>
          <p14:tracePt t="9502" x="3635375" y="2376488"/>
          <p14:tracePt t="9509" x="3683000" y="2384425"/>
          <p14:tracePt t="9518" x="3730625" y="2392363"/>
          <p14:tracePt t="9525" x="3762375" y="2400300"/>
          <p14:tracePt t="9533" x="3794125" y="2400300"/>
          <p14:tracePt t="9541" x="3825875" y="2400300"/>
          <p14:tracePt t="9549" x="3859213" y="2400300"/>
          <p14:tracePt t="9557" x="3883025" y="2400300"/>
          <p14:tracePt t="9565" x="3914775" y="2400300"/>
          <p14:tracePt t="9573" x="3938588" y="2400300"/>
          <p14:tracePt t="9581" x="3978275" y="2392363"/>
          <p14:tracePt t="9589" x="4002088" y="2376488"/>
          <p14:tracePt t="9597" x="4025900" y="2376488"/>
          <p14:tracePt t="9605" x="4049713" y="2368550"/>
          <p14:tracePt t="9614" x="4065588" y="2352675"/>
          <p14:tracePt t="9621" x="4073525" y="2352675"/>
          <p14:tracePt t="9630" x="4081463" y="2344738"/>
          <p14:tracePt t="9637" x="4097338" y="2344738"/>
          <p14:tracePt t="9645" x="4097338" y="2336800"/>
          <p14:tracePt t="9653" x="4113213" y="2336800"/>
          <p14:tracePt t="9661" x="4121150" y="2336800"/>
          <p14:tracePt t="9669" x="4137025" y="2336800"/>
          <p14:tracePt t="9677" x="4144963" y="2328863"/>
          <p14:tracePt t="9685" x="4160838" y="2328863"/>
          <p14:tracePt t="9695" x="4168775" y="2328863"/>
          <p14:tracePt t="9701" x="4176713" y="2320925"/>
          <p14:tracePt t="9711" x="4184650" y="2312988"/>
          <p14:tracePt t="9717" x="4192588" y="2312988"/>
          <p14:tracePt t="9727" x="4192588" y="2305050"/>
          <p14:tracePt t="9743" x="4200525" y="2305050"/>
          <p14:tracePt t="9751" x="4200525" y="2297113"/>
          <p14:tracePt t="9759" x="4200525" y="2289175"/>
          <p14:tracePt t="9767" x="4210050" y="2289175"/>
          <p14:tracePt t="10081" x="4210050" y="2297113"/>
          <p14:tracePt t="10089" x="4200525" y="2297113"/>
          <p14:tracePt t="10097" x="4200525" y="2305050"/>
          <p14:tracePt t="10113" x="4192588" y="2305050"/>
          <p14:tracePt t="10121" x="4192588" y="2312988"/>
          <p14:tracePt t="10137" x="4184650" y="2328863"/>
          <p14:tracePt t="10153" x="4176713" y="2336800"/>
          <p14:tracePt t="10161" x="4168775" y="2352675"/>
          <p14:tracePt t="10169" x="4160838" y="2360613"/>
          <p14:tracePt t="10177" x="4152900" y="2368550"/>
          <p14:tracePt t="10185" x="4152900" y="2384425"/>
          <p14:tracePt t="10193" x="4144963" y="2392363"/>
          <p14:tracePt t="10201" x="4137025" y="2408238"/>
          <p14:tracePt t="10209" x="4137025" y="2416175"/>
          <p14:tracePt t="10217" x="4121150" y="2432050"/>
          <p14:tracePt t="10225" x="4113213" y="2447925"/>
          <p14:tracePt t="10233" x="4113213" y="2463800"/>
          <p14:tracePt t="10241" x="4105275" y="2479675"/>
          <p14:tracePt t="10249" x="4089400" y="2495550"/>
          <p14:tracePt t="10257" x="4089400" y="2511425"/>
          <p14:tracePt t="10267" x="4073525" y="2535238"/>
          <p14:tracePt t="10275" x="4065588" y="2543175"/>
          <p14:tracePt t="10281" x="4049713" y="2559050"/>
          <p14:tracePt t="10291" x="4049713" y="2576513"/>
          <p14:tracePt t="10299" x="4033838" y="2592388"/>
          <p14:tracePt t="10307" x="4025900" y="2608263"/>
          <p14:tracePt t="10315" x="4017963" y="2624138"/>
          <p14:tracePt t="10323" x="4010025" y="2640013"/>
          <p14:tracePt t="10331" x="4002088" y="2655888"/>
          <p14:tracePt t="10339" x="4002088" y="2671763"/>
          <p14:tracePt t="10347" x="3986213" y="2695575"/>
          <p14:tracePt t="10355" x="3978275" y="2727325"/>
          <p14:tracePt t="10364" x="3962400" y="2759075"/>
          <p14:tracePt t="10371" x="3954463" y="2782888"/>
          <p14:tracePt t="10381" x="3938588" y="2822575"/>
          <p14:tracePt t="10387" x="3922713" y="2854325"/>
          <p14:tracePt t="10395" x="3906838" y="2909888"/>
          <p14:tracePt t="10403" x="3890963" y="2959100"/>
          <p14:tracePt t="10411" x="3875088" y="3014663"/>
          <p14:tracePt t="10419" x="3859213" y="3070225"/>
          <p14:tracePt t="10427" x="3843338" y="3125788"/>
          <p14:tracePt t="10435" x="3825875" y="3189288"/>
          <p14:tracePt t="10443" x="3802063" y="3262313"/>
          <p14:tracePt t="10451" x="3778250" y="3317875"/>
          <p14:tracePt t="10459" x="3754438" y="3381375"/>
          <p14:tracePt t="10467" x="3738563" y="3452813"/>
          <p14:tracePt t="10475" x="3714750" y="3516313"/>
          <p14:tracePt t="10483" x="3698875" y="3571875"/>
          <p14:tracePt t="10491" x="3683000" y="3629025"/>
          <p14:tracePt t="10499" x="3667125" y="3676650"/>
          <p14:tracePt t="10507" x="3643313" y="3732213"/>
          <p14:tracePt t="10516" x="3627438" y="3779838"/>
          <p14:tracePt t="10523" x="3611563" y="3827463"/>
          <p14:tracePt t="10531" x="3595688" y="3883025"/>
          <p14:tracePt t="10539" x="3579813" y="3922713"/>
          <p14:tracePt t="10548" x="3563938" y="3971925"/>
          <p14:tracePt t="10557" x="3548063" y="4027488"/>
          <p14:tracePt t="10564" x="3540125" y="4083050"/>
          <p14:tracePt t="10575" x="3524250" y="4138613"/>
          <p14:tracePt t="10581" x="3516313" y="4194175"/>
          <p14:tracePt t="10589" x="3508375" y="4257675"/>
          <p14:tracePt t="10597" x="3500438" y="4322763"/>
          <p14:tracePt t="10605" x="3500438" y="4378325"/>
          <p14:tracePt t="10614" x="3492500" y="4449763"/>
          <p14:tracePt t="10621" x="3492500" y="4513263"/>
          <p14:tracePt t="10630" x="3492500" y="4592638"/>
          <p14:tracePt t="10637" x="3492500" y="4657725"/>
          <p14:tracePt t="10645" x="3500438" y="4721225"/>
          <p14:tracePt t="10653" x="3524250" y="4776788"/>
          <p14:tracePt t="10661" x="3540125" y="4840288"/>
          <p14:tracePt t="10669" x="3563938" y="4903788"/>
          <p14:tracePt t="10677" x="3595688" y="4959350"/>
          <p14:tracePt t="10685" x="3611563" y="5016500"/>
          <p14:tracePt t="10693" x="3635375" y="5064125"/>
          <p14:tracePt t="10701" x="3651250" y="5111750"/>
          <p14:tracePt t="10709" x="3675063" y="5151438"/>
          <p14:tracePt t="10717" x="3698875" y="5199063"/>
          <p14:tracePt t="10725" x="3722688" y="5246688"/>
          <p14:tracePt t="10733" x="3738563" y="5294313"/>
          <p14:tracePt t="10741" x="3762375" y="5335588"/>
          <p14:tracePt t="10749" x="3786188" y="5367338"/>
          <p14:tracePt t="10757" x="3802063" y="5407025"/>
          <p14:tracePt t="10765" x="3825875" y="5438775"/>
          <p14:tracePt t="10772" x="3851275" y="5470525"/>
          <p14:tracePt t="10782" x="3890963" y="5502275"/>
          <p14:tracePt t="10788" x="3906838" y="5534025"/>
          <p14:tracePt t="10796" x="3938588" y="5565775"/>
          <p14:tracePt t="10804" x="3978275" y="5589588"/>
          <p14:tracePt t="10814" x="4017963" y="5621338"/>
          <p14:tracePt t="10822" x="4049713" y="5645150"/>
          <p14:tracePt t="10829" x="4081463" y="5670550"/>
          <p14:tracePt t="10838" x="4113213" y="5694363"/>
          <p14:tracePt t="10846" x="4160838" y="5718175"/>
          <p14:tracePt t="10854" x="4217988" y="5734050"/>
          <p14:tracePt t="10862" x="4265613" y="5757863"/>
          <p14:tracePt t="10870" x="4321175" y="5773738"/>
          <p14:tracePt t="10880" x="4400550" y="5789613"/>
          <p14:tracePt t="10886" x="4464050" y="5813425"/>
          <p14:tracePt t="10894" x="4543425" y="5829300"/>
          <p14:tracePt t="10902" x="4624388" y="5861050"/>
          <p14:tracePt t="10910" x="4695825" y="5884863"/>
          <p14:tracePt t="10918" x="4791075" y="5900738"/>
          <p14:tracePt t="10926" x="4878388" y="5916613"/>
          <p14:tracePt t="10934" x="4967288" y="5932488"/>
          <p14:tracePt t="10942" x="5054600" y="5956300"/>
          <p14:tracePt t="10951" x="5141913" y="5972175"/>
          <p14:tracePt t="10958" x="5221288" y="5980113"/>
          <p14:tracePt t="10967" x="5326063" y="5995988"/>
          <p14:tracePt t="10974" x="5405438" y="6005513"/>
          <p14:tracePt t="10984" x="5492750" y="6013450"/>
          <p14:tracePt t="10990" x="5580063" y="6021388"/>
          <p14:tracePt t="11000" x="5659438" y="6021388"/>
          <p14:tracePt t="11017" x="5843588" y="6037263"/>
          <p14:tracePt t="11025" x="5930900" y="6037263"/>
          <p14:tracePt t="11036" x="6010275" y="6053138"/>
          <p14:tracePt t="11043" x="6107113" y="6053138"/>
          <p14:tracePt t="11050" x="6273800" y="6053138"/>
          <p14:tracePt t="11060" x="6353175" y="6053138"/>
          <p14:tracePt t="11081" x="6442075" y="6061075"/>
          <p14:tracePt t="11089" x="6513513" y="6061075"/>
          <p14:tracePt t="11095" x="6832600" y="6061075"/>
          <p14:tracePt t="11105" x="6927850" y="6061075"/>
          <p14:tracePt t="11114" x="7015163" y="6045200"/>
          <p14:tracePt t="11119" x="7102475" y="6045200"/>
          <p14:tracePt t="11131" x="7183438" y="6037263"/>
          <p14:tracePt t="11137" x="7270750" y="6029325"/>
          <p14:tracePt t="11145" x="7350125" y="6021388"/>
          <p14:tracePt t="11153" x="7445375" y="6021388"/>
          <p14:tracePt t="11161" x="7526338" y="6013450"/>
          <p14:tracePt t="11169" x="7613650" y="6013450"/>
          <p14:tracePt t="11177" x="7685088" y="6005513"/>
          <p14:tracePt t="11185" x="7772400" y="5988050"/>
          <p14:tracePt t="11193" x="7851775" y="5980113"/>
          <p14:tracePt t="11201" x="7924800" y="5964238"/>
          <p14:tracePt t="11209" x="8004175" y="5948363"/>
          <p14:tracePt t="11217" x="8067675" y="5932488"/>
          <p14:tracePt t="11225" x="8131175" y="5916613"/>
          <p14:tracePt t="11233" x="8202613" y="5892800"/>
          <p14:tracePt t="11241" x="8259763" y="5868988"/>
          <p14:tracePt t="11249" x="8307388" y="5845175"/>
          <p14:tracePt t="11257" x="8355013" y="5821363"/>
          <p14:tracePt t="11265" x="8402638" y="5805488"/>
          <p14:tracePt t="11273" x="8434388" y="5773738"/>
          <p14:tracePt t="11281" x="8482013" y="5741988"/>
          <p14:tracePt t="11289" x="8513763" y="5710238"/>
          <p14:tracePt t="11299" x="8561388" y="5670550"/>
          <p14:tracePt t="11305" x="8602663" y="5637213"/>
          <p14:tracePt t="11313" x="8650288" y="5589588"/>
          <p14:tracePt t="11321" x="8689975" y="5541963"/>
          <p14:tracePt t="11330" x="8721725" y="5494338"/>
          <p14:tracePt t="11337" x="8753475" y="5438775"/>
          <p14:tracePt t="11345" x="8785225" y="5367338"/>
          <p14:tracePt t="11353" x="8816975" y="5286375"/>
          <p14:tracePt t="11361" x="8840788" y="5214938"/>
          <p14:tracePt t="11369" x="8856663" y="5143500"/>
          <p14:tracePt t="11377" x="8880475" y="5056188"/>
          <p14:tracePt t="11385" x="8896350" y="4992688"/>
          <p14:tracePt t="11393" x="8912225" y="4919663"/>
          <p14:tracePt t="11401" x="8920163" y="4840288"/>
          <p14:tracePt t="11411" x="8936038" y="4768850"/>
          <p14:tracePt t="11417" x="8951913" y="4697413"/>
          <p14:tracePt t="11427" x="8959850" y="4600575"/>
          <p14:tracePt t="11435" x="8959850" y="4521200"/>
          <p14:tracePt t="11443" x="8959850" y="4425950"/>
          <p14:tracePt t="11451" x="8969375" y="4330700"/>
          <p14:tracePt t="11459" x="8969375" y="4233863"/>
          <p14:tracePt t="11467" x="8969375" y="4154488"/>
          <p14:tracePt t="11475" x="8969375" y="4067175"/>
          <p14:tracePt t="11483" x="8969375" y="3987800"/>
          <p14:tracePt t="11491" x="8959850" y="3914775"/>
          <p14:tracePt t="11499" x="8959850" y="3827463"/>
          <p14:tracePt t="11507" x="8959850" y="3756025"/>
          <p14:tracePt t="11515" x="8951913" y="3676650"/>
          <p14:tracePt t="11523" x="8943975" y="3595688"/>
          <p14:tracePt t="11531" x="8928100" y="3508375"/>
          <p14:tracePt t="11539" x="8904288" y="3413125"/>
          <p14:tracePt t="11548" x="8888413" y="3325813"/>
          <p14:tracePt t="11555" x="8864600" y="3236913"/>
          <p14:tracePt t="11563" x="8816975" y="3149600"/>
          <p14:tracePt t="11572" x="8785225" y="3070225"/>
          <p14:tracePt t="11580" x="8753475" y="2990850"/>
          <p14:tracePt t="11587" x="8721725" y="2919413"/>
          <p14:tracePt t="11597" x="8697913" y="2846388"/>
          <p14:tracePt t="11603" x="8674100" y="2782888"/>
          <p14:tracePt t="11611" x="8650288" y="2711450"/>
          <p14:tracePt t="11619" x="8626475" y="2655888"/>
          <p14:tracePt t="11627" x="8610600" y="2600325"/>
          <p14:tracePt t="11636" x="8585200" y="2535238"/>
          <p14:tracePt t="11643" x="8561388" y="2479675"/>
          <p14:tracePt t="11651" x="8529638" y="2408238"/>
          <p14:tracePt t="11659" x="8482013" y="2344738"/>
          <p14:tracePt t="11667" x="8450263" y="2265363"/>
          <p14:tracePt t="11675" x="8418513" y="2208213"/>
          <p14:tracePt t="11683" x="8402638" y="2152650"/>
          <p14:tracePt t="11694" x="8378825" y="2081213"/>
          <p14:tracePt t="11699" x="8370888" y="2049463"/>
          <p14:tracePt t="11709" x="8362950" y="2001838"/>
          <p14:tracePt t="11717" x="8347075" y="1970088"/>
          <p14:tracePt t="11725" x="8331200" y="1922463"/>
          <p14:tracePt t="11733" x="8315325" y="1881188"/>
          <p14:tracePt t="11741" x="8291513" y="1841500"/>
          <p14:tracePt t="11749" x="8259763" y="1793875"/>
          <p14:tracePt t="11757" x="8210550" y="1738313"/>
          <p14:tracePt t="11765" x="8162925" y="1690688"/>
          <p14:tracePt t="11773" x="8115300" y="1651000"/>
          <p14:tracePt t="11781" x="8043863" y="1595438"/>
          <p14:tracePt t="11789" x="7988300" y="1563688"/>
          <p14:tracePt t="11798" x="7916863" y="1530350"/>
          <p14:tracePt t="11805" x="7835900" y="1498600"/>
          <p14:tracePt t="11813" x="7756525" y="1482725"/>
          <p14:tracePt t="11820" x="7669213" y="1450975"/>
          <p14:tracePt t="11829" x="7573963" y="1443038"/>
          <p14:tracePt t="11836" x="7453313" y="1435100"/>
          <p14:tracePt t="11844" x="7318375" y="1427163"/>
          <p14:tracePt t="11852" x="7151688" y="1427163"/>
          <p14:tracePt t="11861" x="6951663" y="1427163"/>
          <p14:tracePt t="11868" x="6751638" y="1427163"/>
          <p14:tracePt t="11876" x="6553200" y="1443038"/>
          <p14:tracePt t="11884" x="6353175" y="1450975"/>
          <p14:tracePt t="11892" x="6162675" y="1474788"/>
          <p14:tracePt t="11905" x="5986463" y="1490663"/>
          <p14:tracePt t="11909" x="5819775" y="1506538"/>
          <p14:tracePt t="11917" x="5667375" y="1522413"/>
          <p14:tracePt t="11925" x="5524500" y="1538288"/>
          <p14:tracePt t="11933" x="5381625" y="1563688"/>
          <p14:tracePt t="11941" x="5268913" y="1571625"/>
          <p14:tracePt t="11949" x="5165725" y="1587500"/>
          <p14:tracePt t="11966" x="4967288" y="1611313"/>
          <p14:tracePt t="11975" x="4870450" y="1627188"/>
          <p14:tracePt t="11981" x="4783138" y="1643063"/>
          <p14:tracePt t="11991" x="4719638" y="1651000"/>
          <p14:tracePt t="11999" x="4640263" y="1666875"/>
          <p14:tracePt t="12007" x="4576763" y="1682750"/>
          <p14:tracePt t="12015" x="4503738" y="1698625"/>
          <p14:tracePt t="12023" x="4440238" y="1706563"/>
          <p14:tracePt t="12031" x="4376738" y="1722438"/>
          <p14:tracePt t="12039" x="4329113" y="1722438"/>
          <p14:tracePt t="12047" x="4281488" y="1730375"/>
          <p14:tracePt t="12055" x="4233863" y="1746250"/>
          <p14:tracePt t="12063" x="4200525" y="1746250"/>
          <p14:tracePt t="12071" x="4160838" y="1754188"/>
          <p14:tracePt t="12079" x="4129088" y="1762125"/>
          <p14:tracePt t="12087" x="4097338" y="1770063"/>
          <p14:tracePt t="12095" x="4065588" y="1770063"/>
          <p14:tracePt t="12103" x="4041775" y="1770063"/>
          <p14:tracePt t="12111" x="4025900" y="1778000"/>
          <p14:tracePt t="12119" x="4017963" y="1778000"/>
          <p14:tracePt t="12127" x="4010025" y="1778000"/>
          <p14:tracePt t="12409" x="4002088" y="1778000"/>
          <p14:tracePt t="12426" x="3986213" y="1778000"/>
          <p14:tracePt t="12433" x="3970338" y="1778000"/>
          <p14:tracePt t="12441" x="3946525" y="1778000"/>
          <p14:tracePt t="12449" x="3922713" y="1778000"/>
          <p14:tracePt t="12457" x="3890963" y="1778000"/>
          <p14:tracePt t="12465" x="3859213" y="1778000"/>
          <p14:tracePt t="12473" x="3833813" y="1778000"/>
          <p14:tracePt t="12481" x="3810000" y="1778000"/>
          <p14:tracePt t="12489" x="3802063" y="1778000"/>
          <p14:tracePt t="12497" x="3786188" y="1778000"/>
          <p14:tracePt t="12505" x="3778250" y="1778000"/>
          <p14:tracePt t="12521" x="3770313" y="1778000"/>
          <p14:tracePt t="12537" x="3762375" y="1778000"/>
          <p14:tracePt t="12603" x="3754438" y="1778000"/>
          <p14:tracePt t="12621" x="3746500" y="1778000"/>
          <p14:tracePt t="12635" x="3738563" y="1778000"/>
          <p14:tracePt t="12643" x="3730625" y="1778000"/>
          <p14:tracePt t="12651" x="3714750" y="1785938"/>
          <p14:tracePt t="12659" x="3690938" y="1785938"/>
          <p14:tracePt t="12667" x="3675063" y="1801813"/>
          <p14:tracePt t="12676" x="3659188" y="1809750"/>
          <p14:tracePt t="12683" x="3643313" y="1817688"/>
          <p14:tracePt t="12691" x="3619500" y="1825625"/>
          <p14:tracePt t="12700" x="3603625" y="1833563"/>
          <p14:tracePt t="12707" x="3579813" y="1849438"/>
          <p14:tracePt t="12715" x="3556000" y="1857375"/>
          <p14:tracePt t="12723" x="3524250" y="1873250"/>
          <p14:tracePt t="12731" x="3500438" y="1890713"/>
          <p14:tracePt t="12739" x="3476625" y="1906588"/>
          <p14:tracePt t="12747" x="3443288" y="1922463"/>
          <p14:tracePt t="12755" x="3427413" y="1938338"/>
          <p14:tracePt t="12764" x="3411538" y="1946275"/>
          <p14:tracePt t="12771" x="3395663" y="1962150"/>
          <p14:tracePt t="12781" x="3387725" y="1978025"/>
          <p14:tracePt t="12787" x="3371850" y="1985963"/>
          <p14:tracePt t="12795" x="3363913" y="2001838"/>
          <p14:tracePt t="12803" x="3355975" y="2009775"/>
          <p14:tracePt t="12811" x="3340100" y="2017713"/>
          <p14:tracePt t="12819" x="3340100" y="2033588"/>
          <p14:tracePt t="12830" x="3332163" y="2033588"/>
          <p14:tracePt t="12835" x="3324225" y="2049463"/>
          <p14:tracePt t="12853" x="3324225" y="2057400"/>
          <p14:tracePt t="12869" x="3316288" y="2065338"/>
          <p14:tracePt t="12877" x="3316288" y="2073275"/>
          <p14:tracePt t="13053" x="3316288" y="2081213"/>
          <p14:tracePt t="13199" x="3316288" y="2089150"/>
          <p14:tracePt t="13247" x="3316288" y="2097088"/>
          <p14:tracePt t="22146" x="3316288" y="2105025"/>
          <p14:tracePt t="22151" x="3300413" y="2105025"/>
          <p14:tracePt t="22159" x="3244850" y="2097088"/>
          <p14:tracePt t="22167" x="3149600" y="2089150"/>
          <p14:tracePt t="22175" x="3044825" y="2073275"/>
          <p14:tracePt t="22183" x="2909888" y="2065338"/>
          <p14:tracePt t="22191" x="2741613" y="2049463"/>
          <p14:tracePt t="22199" x="2559050" y="2025650"/>
          <p14:tracePt t="22207" x="2359025" y="2001838"/>
          <p14:tracePt t="22215" x="2144713" y="1946275"/>
          <p14:tracePt t="22223" x="1912938" y="1922463"/>
          <p14:tracePt t="22231" x="1690688" y="1881188"/>
          <p14:tracePt t="22239" x="1411288" y="1825625"/>
          <p14:tracePt t="22248" x="1123950" y="1801813"/>
          <p14:tracePt t="22257" x="804863" y="1746250"/>
          <p14:tracePt t="22264" x="493713" y="1698625"/>
          <p14:tracePt t="22273" x="150813" y="1643063"/>
        </p14:tracePtLst>
      </p14:laserTraceLst>
    </p:ext>
  </p:extLst>
</p:sld>
</file>

<file path=ppt/theme/theme1.xml><?xml version="1.0" encoding="utf-8"?>
<a:theme xmlns:a="http://schemas.openxmlformats.org/drawingml/2006/main" name="TM10220963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7B7A8E"/>
        </a:dk1>
        <a:lt1>
          <a:srgbClr val="FFFFFF"/>
        </a:lt1>
        <a:dk2>
          <a:srgbClr val="9B9AB3"/>
        </a:dk2>
        <a:lt2>
          <a:srgbClr val="FFFFFF"/>
        </a:lt2>
        <a:accent1>
          <a:srgbClr val="807EB0"/>
        </a:accent1>
        <a:accent2>
          <a:srgbClr val="333399"/>
        </a:accent2>
        <a:accent3>
          <a:srgbClr val="CBCAD6"/>
        </a:accent3>
        <a:accent4>
          <a:srgbClr val="DADADA"/>
        </a:accent4>
        <a:accent5>
          <a:srgbClr val="C0C0D4"/>
        </a:accent5>
        <a:accent6>
          <a:srgbClr val="2D2D8A"/>
        </a:accent6>
        <a:hlink>
          <a:srgbClr val="DEE8F9"/>
        </a:hlink>
        <a:folHlink>
          <a:srgbClr val="D1CFF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524</Words>
  <Application>Microsoft Office PowerPoint</Application>
  <PresentationFormat>On-screen Show (4:3)</PresentationFormat>
  <Paragraphs>103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ＭＳ Ｐゴシック</vt:lpstr>
      <vt:lpstr>Arial</vt:lpstr>
      <vt:lpstr>TM10220963</vt:lpstr>
      <vt:lpstr>Multiple Accelerometer through NRF24</vt:lpstr>
      <vt:lpstr>AIM &amp; ACCOMPLISHMENT</vt:lpstr>
      <vt:lpstr>SCHEMATICS</vt:lpstr>
      <vt:lpstr>SCHEMATICS</vt:lpstr>
      <vt:lpstr>DESIGN STAGES</vt:lpstr>
      <vt:lpstr>CODE DEVELOPMENT</vt:lpstr>
      <vt:lpstr>CODE DEVELOPMENT</vt:lpstr>
      <vt:lpstr>CODE DEVELOPMENT</vt:lpstr>
      <vt:lpstr>CODE DEVELOPMENT</vt:lpstr>
      <vt:lpstr>CODE DEVELOPMENT</vt:lpstr>
      <vt:lpstr>DEMO SNAPSHOT/VIDEO</vt:lpstr>
      <vt:lpstr>Group Projects</vt:lpstr>
      <vt:lpstr>Group Projects</vt:lpstr>
    </vt:vector>
  </TitlesOfParts>
  <Company>University of Nevada Las Vegas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301 Project Presentation</dc:title>
  <dc:creator>Venkatesan Muthukumar</dc:creator>
  <cp:lastModifiedBy>Trace Stewart</cp:lastModifiedBy>
  <cp:revision>14</cp:revision>
  <dcterms:created xsi:type="dcterms:W3CDTF">2015-05-11T03:56:13Z</dcterms:created>
  <dcterms:modified xsi:type="dcterms:W3CDTF">2018-05-09T01:05:01Z</dcterms:modified>
</cp:coreProperties>
</file>